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04" r:id="rId1"/>
  </p:sldMasterIdLst>
  <p:notesMasterIdLst>
    <p:notesMasterId r:id="rId35"/>
  </p:notesMasterIdLst>
  <p:handoutMasterIdLst>
    <p:handoutMasterId r:id="rId36"/>
  </p:handoutMasterIdLst>
  <p:sldIdLst>
    <p:sldId id="256" r:id="rId2"/>
    <p:sldId id="303" r:id="rId3"/>
    <p:sldId id="301" r:id="rId4"/>
    <p:sldId id="258" r:id="rId5"/>
    <p:sldId id="259" r:id="rId6"/>
    <p:sldId id="260" r:id="rId7"/>
    <p:sldId id="261" r:id="rId8"/>
    <p:sldId id="262" r:id="rId9"/>
    <p:sldId id="274" r:id="rId10"/>
    <p:sldId id="275" r:id="rId11"/>
    <p:sldId id="277" r:id="rId12"/>
    <p:sldId id="276" r:id="rId13"/>
    <p:sldId id="278" r:id="rId14"/>
    <p:sldId id="279" r:id="rId15"/>
    <p:sldId id="284" r:id="rId16"/>
    <p:sldId id="280" r:id="rId17"/>
    <p:sldId id="281" r:id="rId18"/>
    <p:sldId id="282" r:id="rId19"/>
    <p:sldId id="283" r:id="rId20"/>
    <p:sldId id="285" r:id="rId21"/>
    <p:sldId id="286" r:id="rId22"/>
    <p:sldId id="287" r:id="rId23"/>
    <p:sldId id="288" r:id="rId24"/>
    <p:sldId id="289" r:id="rId25"/>
    <p:sldId id="290" r:id="rId26"/>
    <p:sldId id="291" r:id="rId27"/>
    <p:sldId id="292" r:id="rId28"/>
    <p:sldId id="293" r:id="rId29"/>
    <p:sldId id="296" r:id="rId30"/>
    <p:sldId id="294" r:id="rId31"/>
    <p:sldId id="297" r:id="rId32"/>
    <p:sldId id="298" r:id="rId33"/>
    <p:sldId id="2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666"/>
    <a:srgbClr val="000099"/>
    <a:srgbClr val="660066"/>
    <a:srgbClr val="20160F"/>
    <a:srgbClr val="70F45E"/>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8C883-3C52-40B7-9E4F-D45611E49915}" v="1" dt="2024-08-18T08:06:49.1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9" autoAdjust="0"/>
    <p:restoredTop sz="94660" autoAdjust="0"/>
  </p:normalViewPr>
  <p:slideViewPr>
    <p:cSldViewPr snapToGrid="0">
      <p:cViewPr varScale="1">
        <p:scale>
          <a:sx n="90" d="100"/>
          <a:sy n="90" d="100"/>
        </p:scale>
        <p:origin x="1656" y="9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4224"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ttesh Dattu" userId="e9f6239ee300b592" providerId="LiveId" clId="{A7C8C883-3C52-40B7-9E4F-D45611E49915}"/>
    <pc:docChg chg="custSel delSld modSld">
      <pc:chgData name="Dattesh Dattu" userId="e9f6239ee300b592" providerId="LiveId" clId="{A7C8C883-3C52-40B7-9E4F-D45611E49915}" dt="2024-08-18T08:11:16.125" v="161" actId="1076"/>
      <pc:docMkLst>
        <pc:docMk/>
      </pc:docMkLst>
      <pc:sldChg chg="modSp mod">
        <pc:chgData name="Dattesh Dattu" userId="e9f6239ee300b592" providerId="LiveId" clId="{A7C8C883-3C52-40B7-9E4F-D45611E49915}" dt="2024-08-18T05:15:27.962" v="97" actId="2711"/>
        <pc:sldMkLst>
          <pc:docMk/>
          <pc:sldMk cId="3236078627" sldId="259"/>
        </pc:sldMkLst>
        <pc:spChg chg="mod">
          <ac:chgData name="Dattesh Dattu" userId="e9f6239ee300b592" providerId="LiveId" clId="{A7C8C883-3C52-40B7-9E4F-D45611E49915}" dt="2024-08-18T05:15:27.962" v="97" actId="2711"/>
          <ac:spMkLst>
            <pc:docMk/>
            <pc:sldMk cId="3236078627" sldId="259"/>
            <ac:spMk id="3" creationId="{1DCA8E6C-7F4D-45BE-9D91-D4280A7EF50D}"/>
          </ac:spMkLst>
        </pc:spChg>
      </pc:sldChg>
      <pc:sldChg chg="del">
        <pc:chgData name="Dattesh Dattu" userId="e9f6239ee300b592" providerId="LiveId" clId="{A7C8C883-3C52-40B7-9E4F-D45611E49915}" dt="2024-08-18T08:03:44.575" v="99" actId="47"/>
        <pc:sldMkLst>
          <pc:docMk/>
          <pc:sldMk cId="3851704279" sldId="264"/>
        </pc:sldMkLst>
      </pc:sldChg>
      <pc:sldChg chg="del">
        <pc:chgData name="Dattesh Dattu" userId="e9f6239ee300b592" providerId="LiveId" clId="{A7C8C883-3C52-40B7-9E4F-D45611E49915}" dt="2024-08-18T08:03:43.713" v="98" actId="47"/>
        <pc:sldMkLst>
          <pc:docMk/>
          <pc:sldMk cId="2646628941" sldId="265"/>
        </pc:sldMkLst>
      </pc:sldChg>
      <pc:sldChg chg="del">
        <pc:chgData name="Dattesh Dattu" userId="e9f6239ee300b592" providerId="LiveId" clId="{A7C8C883-3C52-40B7-9E4F-D45611E49915}" dt="2024-08-18T08:03:46.016" v="101" actId="47"/>
        <pc:sldMkLst>
          <pc:docMk/>
          <pc:sldMk cId="1651127680" sldId="267"/>
        </pc:sldMkLst>
      </pc:sldChg>
      <pc:sldChg chg="del">
        <pc:chgData name="Dattesh Dattu" userId="e9f6239ee300b592" providerId="LiveId" clId="{A7C8C883-3C52-40B7-9E4F-D45611E49915}" dt="2024-08-18T08:03:48.045" v="102" actId="47"/>
        <pc:sldMkLst>
          <pc:docMk/>
          <pc:sldMk cId="3001606212" sldId="268"/>
        </pc:sldMkLst>
      </pc:sldChg>
      <pc:sldChg chg="del">
        <pc:chgData name="Dattesh Dattu" userId="e9f6239ee300b592" providerId="LiveId" clId="{A7C8C883-3C52-40B7-9E4F-D45611E49915}" dt="2024-08-18T08:03:48.955" v="103" actId="47"/>
        <pc:sldMkLst>
          <pc:docMk/>
          <pc:sldMk cId="180825603" sldId="269"/>
        </pc:sldMkLst>
      </pc:sldChg>
      <pc:sldChg chg="del">
        <pc:chgData name="Dattesh Dattu" userId="e9f6239ee300b592" providerId="LiveId" clId="{A7C8C883-3C52-40B7-9E4F-D45611E49915}" dt="2024-08-18T04:50:40.938" v="74" actId="47"/>
        <pc:sldMkLst>
          <pc:docMk/>
          <pc:sldMk cId="224090603" sldId="270"/>
        </pc:sldMkLst>
      </pc:sldChg>
      <pc:sldChg chg="del">
        <pc:chgData name="Dattesh Dattu" userId="e9f6239ee300b592" providerId="LiveId" clId="{A7C8C883-3C52-40B7-9E4F-D45611E49915}" dt="2024-08-18T04:50:44.574" v="75" actId="47"/>
        <pc:sldMkLst>
          <pc:docMk/>
          <pc:sldMk cId="2787943855" sldId="271"/>
        </pc:sldMkLst>
      </pc:sldChg>
      <pc:sldChg chg="del">
        <pc:chgData name="Dattesh Dattu" userId="e9f6239ee300b592" providerId="LiveId" clId="{A7C8C883-3C52-40B7-9E4F-D45611E49915}" dt="2024-08-18T04:50:51.718" v="76" actId="47"/>
        <pc:sldMkLst>
          <pc:docMk/>
          <pc:sldMk cId="43330324" sldId="272"/>
        </pc:sldMkLst>
      </pc:sldChg>
      <pc:sldChg chg="del">
        <pc:chgData name="Dattesh Dattu" userId="e9f6239ee300b592" providerId="LiveId" clId="{A7C8C883-3C52-40B7-9E4F-D45611E49915}" dt="2024-08-18T08:03:49.802" v="104" actId="47"/>
        <pc:sldMkLst>
          <pc:docMk/>
          <pc:sldMk cId="1273681682" sldId="273"/>
        </pc:sldMkLst>
      </pc:sldChg>
      <pc:sldChg chg="delSp mod">
        <pc:chgData name="Dattesh Dattu" userId="e9f6239ee300b592" providerId="LiveId" clId="{A7C8C883-3C52-40B7-9E4F-D45611E49915}" dt="2024-08-18T08:03:56.449" v="105" actId="478"/>
        <pc:sldMkLst>
          <pc:docMk/>
          <pc:sldMk cId="2170621937" sldId="275"/>
        </pc:sldMkLst>
        <pc:picChg chg="del">
          <ac:chgData name="Dattesh Dattu" userId="e9f6239ee300b592" providerId="LiveId" clId="{A7C8C883-3C52-40B7-9E4F-D45611E49915}" dt="2024-08-18T08:03:56.449" v="105" actId="478"/>
          <ac:picMkLst>
            <pc:docMk/>
            <pc:sldMk cId="2170621937" sldId="275"/>
            <ac:picMk id="15376" creationId="{06E20728-56D2-EFAD-0F15-FA2B9BA2D57A}"/>
          </ac:picMkLst>
        </pc:picChg>
      </pc:sldChg>
      <pc:sldChg chg="modSp mod">
        <pc:chgData name="Dattesh Dattu" userId="e9f6239ee300b592" providerId="LiveId" clId="{A7C8C883-3C52-40B7-9E4F-D45611E49915}" dt="2024-08-18T08:04:51.595" v="106" actId="20577"/>
        <pc:sldMkLst>
          <pc:docMk/>
          <pc:sldMk cId="3157770523" sldId="288"/>
        </pc:sldMkLst>
        <pc:spChg chg="mod">
          <ac:chgData name="Dattesh Dattu" userId="e9f6239ee300b592" providerId="LiveId" clId="{A7C8C883-3C52-40B7-9E4F-D45611E49915}" dt="2024-08-18T08:04:51.595" v="106" actId="20577"/>
          <ac:spMkLst>
            <pc:docMk/>
            <pc:sldMk cId="3157770523" sldId="288"/>
            <ac:spMk id="3" creationId="{F2A6A252-C7B1-F66B-2DE4-75DC2BCA4658}"/>
          </ac:spMkLst>
        </pc:spChg>
      </pc:sldChg>
      <pc:sldChg chg="addSp delSp modSp mod">
        <pc:chgData name="Dattesh Dattu" userId="e9f6239ee300b592" providerId="LiveId" clId="{A7C8C883-3C52-40B7-9E4F-D45611E49915}" dt="2024-08-18T08:11:16.125" v="161" actId="1076"/>
        <pc:sldMkLst>
          <pc:docMk/>
          <pc:sldMk cId="2419092540" sldId="293"/>
        </pc:sldMkLst>
        <pc:spChg chg="mod">
          <ac:chgData name="Dattesh Dattu" userId="e9f6239ee300b592" providerId="LiveId" clId="{A7C8C883-3C52-40B7-9E4F-D45611E49915}" dt="2024-08-18T08:09:41.475" v="144" actId="1076"/>
          <ac:spMkLst>
            <pc:docMk/>
            <pc:sldMk cId="2419092540" sldId="293"/>
            <ac:spMk id="12" creationId="{EF7664CF-EC26-E199-DC36-89CAFBE7A567}"/>
          </ac:spMkLst>
        </pc:spChg>
        <pc:spChg chg="mod">
          <ac:chgData name="Dattesh Dattu" userId="e9f6239ee300b592" providerId="LiveId" clId="{A7C8C883-3C52-40B7-9E4F-D45611E49915}" dt="2024-08-18T08:10:49.272" v="157" actId="1076"/>
          <ac:spMkLst>
            <pc:docMk/>
            <pc:sldMk cId="2419092540" sldId="293"/>
            <ac:spMk id="14" creationId="{6CC82E2A-6361-2253-DDC9-9F1F99EA01A3}"/>
          </ac:spMkLst>
        </pc:spChg>
        <pc:picChg chg="add mod">
          <ac:chgData name="Dattesh Dattu" userId="e9f6239ee300b592" providerId="LiveId" clId="{A7C8C883-3C52-40B7-9E4F-D45611E49915}" dt="2024-08-18T08:10:39.969" v="156" actId="1076"/>
          <ac:picMkLst>
            <pc:docMk/>
            <pc:sldMk cId="2419092540" sldId="293"/>
            <ac:picMk id="3" creationId="{B1B92140-0570-9E30-2DD4-426632A67816}"/>
          </ac:picMkLst>
        </pc:picChg>
        <pc:picChg chg="add mod">
          <ac:chgData name="Dattesh Dattu" userId="e9f6239ee300b592" providerId="LiveId" clId="{A7C8C883-3C52-40B7-9E4F-D45611E49915}" dt="2024-08-18T08:09:47.056" v="147" actId="14100"/>
          <ac:picMkLst>
            <pc:docMk/>
            <pc:sldMk cId="2419092540" sldId="293"/>
            <ac:picMk id="5" creationId="{63708841-3CD8-436D-D39C-3656FDE7F6A2}"/>
          </ac:picMkLst>
        </pc:picChg>
        <pc:picChg chg="add mod">
          <ac:chgData name="Dattesh Dattu" userId="e9f6239ee300b592" providerId="LiveId" clId="{A7C8C883-3C52-40B7-9E4F-D45611E49915}" dt="2024-08-18T08:10:38.006" v="155" actId="14100"/>
          <ac:picMkLst>
            <pc:docMk/>
            <pc:sldMk cId="2419092540" sldId="293"/>
            <ac:picMk id="7" creationId="{7E678F64-8B4B-B3D8-6DCE-98F662570E49}"/>
          </ac:picMkLst>
        </pc:picChg>
        <pc:picChg chg="del">
          <ac:chgData name="Dattesh Dattu" userId="e9f6239ee300b592" providerId="LiveId" clId="{A7C8C883-3C52-40B7-9E4F-D45611E49915}" dt="2024-08-18T08:09:24.903" v="137" actId="478"/>
          <ac:picMkLst>
            <pc:docMk/>
            <pc:sldMk cId="2419092540" sldId="293"/>
            <ac:picMk id="9" creationId="{AA09CDA1-42A1-CB7D-1864-FC5714B8CF7F}"/>
          </ac:picMkLst>
        </pc:picChg>
        <pc:picChg chg="del">
          <ac:chgData name="Dattesh Dattu" userId="e9f6239ee300b592" providerId="LiveId" clId="{A7C8C883-3C52-40B7-9E4F-D45611E49915}" dt="2024-08-18T08:10:26.010" v="148" actId="478"/>
          <ac:picMkLst>
            <pc:docMk/>
            <pc:sldMk cId="2419092540" sldId="293"/>
            <ac:picMk id="10" creationId="{9D413326-91DE-6B23-06FA-21D0106D7BAD}"/>
          </ac:picMkLst>
        </pc:picChg>
        <pc:picChg chg="del">
          <ac:chgData name="Dattesh Dattu" userId="e9f6239ee300b592" providerId="LiveId" clId="{A7C8C883-3C52-40B7-9E4F-D45611E49915}" dt="2024-08-18T08:08:39.645" v="130" actId="478"/>
          <ac:picMkLst>
            <pc:docMk/>
            <pc:sldMk cId="2419092540" sldId="293"/>
            <ac:picMk id="11" creationId="{82A7C1BD-34C8-936C-3714-D0BD50E6C6E4}"/>
          </ac:picMkLst>
        </pc:picChg>
        <pc:picChg chg="add mod">
          <ac:chgData name="Dattesh Dattu" userId="e9f6239ee300b592" providerId="LiveId" clId="{A7C8C883-3C52-40B7-9E4F-D45611E49915}" dt="2024-08-18T08:11:16.125" v="161" actId="1076"/>
          <ac:picMkLst>
            <pc:docMk/>
            <pc:sldMk cId="2419092540" sldId="293"/>
            <ac:picMk id="16" creationId="{CBB643F5-9AC6-21F3-C197-7E2AFC94130E}"/>
          </ac:picMkLst>
        </pc:picChg>
      </pc:sldChg>
      <pc:sldChg chg="addSp delSp modSp mod">
        <pc:chgData name="Dattesh Dattu" userId="e9f6239ee300b592" providerId="LiveId" clId="{A7C8C883-3C52-40B7-9E4F-D45611E49915}" dt="2024-08-18T08:06:58.521" v="122" actId="1076"/>
        <pc:sldMkLst>
          <pc:docMk/>
          <pc:sldMk cId="3691959199" sldId="294"/>
        </pc:sldMkLst>
        <pc:picChg chg="del">
          <ac:chgData name="Dattesh Dattu" userId="e9f6239ee300b592" providerId="LiveId" clId="{A7C8C883-3C52-40B7-9E4F-D45611E49915}" dt="2024-08-18T08:06:48.372" v="117" actId="478"/>
          <ac:picMkLst>
            <pc:docMk/>
            <pc:sldMk cId="3691959199" sldId="294"/>
            <ac:picMk id="4" creationId="{55CD42B4-039B-9AA3-6EA9-B5CD2E3BBD51}"/>
          </ac:picMkLst>
        </pc:picChg>
        <pc:picChg chg="add mod">
          <ac:chgData name="Dattesh Dattu" userId="e9f6239ee300b592" providerId="LiveId" clId="{A7C8C883-3C52-40B7-9E4F-D45611E49915}" dt="2024-08-18T08:06:58.521" v="122" actId="1076"/>
          <ac:picMkLst>
            <pc:docMk/>
            <pc:sldMk cId="3691959199" sldId="294"/>
            <ac:picMk id="5" creationId="{579A6F72-DEDB-F6EC-A27F-315B98A86C25}"/>
          </ac:picMkLst>
        </pc:picChg>
      </pc:sldChg>
      <pc:sldChg chg="addSp delSp modSp mod">
        <pc:chgData name="Dattesh Dattu" userId="e9f6239ee300b592" providerId="LiveId" clId="{A7C8C883-3C52-40B7-9E4F-D45611E49915}" dt="2024-08-18T08:07:40.477" v="129" actId="14100"/>
        <pc:sldMkLst>
          <pc:docMk/>
          <pc:sldMk cId="2931472361" sldId="296"/>
        </pc:sldMkLst>
        <pc:spChg chg="mod">
          <ac:chgData name="Dattesh Dattu" userId="e9f6239ee300b592" providerId="LiveId" clId="{A7C8C883-3C52-40B7-9E4F-D45611E49915}" dt="2024-08-18T08:07:37.390" v="128" actId="14100"/>
          <ac:spMkLst>
            <pc:docMk/>
            <pc:sldMk cId="2931472361" sldId="296"/>
            <ac:spMk id="3" creationId="{A54BF540-58AD-9122-090C-6E59D8E2ADBA}"/>
          </ac:spMkLst>
        </pc:spChg>
        <pc:picChg chg="del">
          <ac:chgData name="Dattesh Dattu" userId="e9f6239ee300b592" providerId="LiveId" clId="{A7C8C883-3C52-40B7-9E4F-D45611E49915}" dt="2024-08-18T08:05:17.933" v="107" actId="478"/>
          <ac:picMkLst>
            <pc:docMk/>
            <pc:sldMk cId="2931472361" sldId="296"/>
            <ac:picMk id="4" creationId="{F6C32D93-4BD9-2F1C-3309-06FAED039BD6}"/>
          </ac:picMkLst>
        </pc:picChg>
        <pc:picChg chg="add del mod">
          <ac:chgData name="Dattesh Dattu" userId="e9f6239ee300b592" providerId="LiveId" clId="{A7C8C883-3C52-40B7-9E4F-D45611E49915}" dt="2024-08-18T08:07:02.145" v="123" actId="478"/>
          <ac:picMkLst>
            <pc:docMk/>
            <pc:sldMk cId="2931472361" sldId="296"/>
            <ac:picMk id="6" creationId="{9CB3B8E8-1AB9-8669-AEB9-30489BE6640B}"/>
          </ac:picMkLst>
        </pc:picChg>
        <pc:picChg chg="add mod">
          <ac:chgData name="Dattesh Dattu" userId="e9f6239ee300b592" providerId="LiveId" clId="{A7C8C883-3C52-40B7-9E4F-D45611E49915}" dt="2024-08-18T08:07:40.477" v="129" actId="14100"/>
          <ac:picMkLst>
            <pc:docMk/>
            <pc:sldMk cId="2931472361" sldId="296"/>
            <ac:picMk id="8" creationId="{3EC11B9C-5260-6A1C-9174-8E0258E0B895}"/>
          </ac:picMkLst>
        </pc:picChg>
      </pc:sldChg>
      <pc:sldChg chg="del">
        <pc:chgData name="Dattesh Dattu" userId="e9f6239ee300b592" providerId="LiveId" clId="{A7C8C883-3C52-40B7-9E4F-D45611E49915}" dt="2024-08-18T08:03:45.233" v="100" actId="47"/>
        <pc:sldMkLst>
          <pc:docMk/>
          <pc:sldMk cId="550115959" sldId="302"/>
        </pc:sldMkLst>
      </pc:sldChg>
    </pc:docChg>
  </pc:docChgLst>
  <pc:docChgLst>
    <pc:chgData name="Dattesh Dattu" userId="e9f6239ee300b592" providerId="LiveId" clId="{777FEC8B-B9EA-4950-889A-AA919DBCA05F}"/>
    <pc:docChg chg="undo custSel modSld modMainMaster modNotesMaster">
      <pc:chgData name="Dattesh Dattu" userId="e9f6239ee300b592" providerId="LiveId" clId="{777FEC8B-B9EA-4950-889A-AA919DBCA05F}" dt="2024-05-07T14:33:38.606" v="2225"/>
      <pc:docMkLst>
        <pc:docMk/>
      </pc:docMkLst>
      <pc:sldChg chg="modSp mod modTransition setBg modAnim modNotes">
        <pc:chgData name="Dattesh Dattu" userId="e9f6239ee300b592" providerId="LiveId" clId="{777FEC8B-B9EA-4950-889A-AA919DBCA05F}" dt="2024-05-07T14:31:01.212" v="2186"/>
        <pc:sldMkLst>
          <pc:docMk/>
          <pc:sldMk cId="2822524614" sldId="256"/>
        </pc:sldMkLst>
        <pc:spChg chg="mod">
          <ac:chgData name="Dattesh Dattu" userId="e9f6239ee300b592" providerId="LiveId" clId="{777FEC8B-B9EA-4950-889A-AA919DBCA05F}" dt="2024-05-07T14:04:56.652" v="2076" actId="207"/>
          <ac:spMkLst>
            <pc:docMk/>
            <pc:sldMk cId="2822524614" sldId="256"/>
            <ac:spMk id="8" creationId="{CC0EDA9C-32B1-F8AD-BD32-9D594F6C8973}"/>
          </ac:spMkLst>
        </pc:spChg>
        <pc:picChg chg="mod">
          <ac:chgData name="Dattesh Dattu" userId="e9f6239ee300b592" providerId="LiveId" clId="{777FEC8B-B9EA-4950-889A-AA919DBCA05F}" dt="2024-05-07T14:05:24.350" v="2081" actId="14100"/>
          <ac:picMkLst>
            <pc:docMk/>
            <pc:sldMk cId="2822524614" sldId="256"/>
            <ac:picMk id="1028" creationId="{3E89B1D6-94B6-8C15-0505-902B3E119D49}"/>
          </ac:picMkLst>
        </pc:picChg>
        <pc:picChg chg="mod">
          <ac:chgData name="Dattesh Dattu" userId="e9f6239ee300b592" providerId="LiveId" clId="{777FEC8B-B9EA-4950-889A-AA919DBCA05F}" dt="2024-05-07T14:05:20.858" v="2080" actId="14100"/>
          <ac:picMkLst>
            <pc:docMk/>
            <pc:sldMk cId="2822524614" sldId="256"/>
            <ac:picMk id="1030" creationId="{1960B358-2D3C-507E-4499-862CCFE2F8B8}"/>
          </ac:picMkLst>
        </pc:picChg>
        <pc:picChg chg="mod">
          <ac:chgData name="Dattesh Dattu" userId="e9f6239ee300b592" providerId="LiveId" clId="{777FEC8B-B9EA-4950-889A-AA919DBCA05F}" dt="2024-05-07T14:05:05.361" v="2079" actId="1076"/>
          <ac:picMkLst>
            <pc:docMk/>
            <pc:sldMk cId="2822524614" sldId="256"/>
            <ac:picMk id="1032" creationId="{04968A0A-E65D-99CB-0612-396C58CB7E0C}"/>
          </ac:picMkLst>
        </pc:picChg>
      </pc:sldChg>
      <pc:sldChg chg="modSp mod modTransition modAnim modNotes">
        <pc:chgData name="Dattesh Dattu" userId="e9f6239ee300b592" providerId="LiveId" clId="{777FEC8B-B9EA-4950-889A-AA919DBCA05F}" dt="2024-05-07T14:30:32.309" v="2182"/>
        <pc:sldMkLst>
          <pc:docMk/>
          <pc:sldMk cId="1083239335" sldId="258"/>
        </pc:sldMkLst>
        <pc:spChg chg="mod">
          <ac:chgData name="Dattesh Dattu" userId="e9f6239ee300b592" providerId="LiveId" clId="{777FEC8B-B9EA-4950-889A-AA919DBCA05F}" dt="2024-05-07T14:07:26.071" v="2089" actId="339"/>
          <ac:spMkLst>
            <pc:docMk/>
            <pc:sldMk cId="1083239335" sldId="258"/>
            <ac:spMk id="2" creationId="{1673742D-8C8A-62EF-7B80-DB555318AA8A}"/>
          </ac:spMkLst>
        </pc:spChg>
        <pc:picChg chg="mod">
          <ac:chgData name="Dattesh Dattu" userId="e9f6239ee300b592" providerId="LiveId" clId="{777FEC8B-B9EA-4950-889A-AA919DBCA05F}" dt="2024-05-06T15:40:33.551" v="818"/>
          <ac:picMkLst>
            <pc:docMk/>
            <pc:sldMk cId="1083239335" sldId="258"/>
            <ac:picMk id="3074" creationId="{49994756-F4E9-193D-FB66-BC69F661658E}"/>
          </ac:picMkLst>
        </pc:picChg>
      </pc:sldChg>
      <pc:sldChg chg="delSp modSp mod modTransition modAnim modNotes">
        <pc:chgData name="Dattesh Dattu" userId="e9f6239ee300b592" providerId="LiveId" clId="{777FEC8B-B9EA-4950-889A-AA919DBCA05F}" dt="2024-05-07T14:30:32.309" v="2182"/>
        <pc:sldMkLst>
          <pc:docMk/>
          <pc:sldMk cId="3236078627" sldId="259"/>
        </pc:sldMkLst>
        <pc:spChg chg="mod">
          <ac:chgData name="Dattesh Dattu" userId="e9f6239ee300b592" providerId="LiveId" clId="{777FEC8B-B9EA-4950-889A-AA919DBCA05F}" dt="2024-05-07T14:08:43.900" v="2104" actId="14100"/>
          <ac:spMkLst>
            <pc:docMk/>
            <pc:sldMk cId="3236078627" sldId="259"/>
            <ac:spMk id="2" creationId="{65E64C58-6241-1158-FB69-FE2B4D5A87A9}"/>
          </ac:spMkLst>
        </pc:spChg>
        <pc:spChg chg="mod">
          <ac:chgData name="Dattesh Dattu" userId="e9f6239ee300b592" providerId="LiveId" clId="{777FEC8B-B9EA-4950-889A-AA919DBCA05F}" dt="2024-05-07T14:07:47.607" v="2091" actId="339"/>
          <ac:spMkLst>
            <pc:docMk/>
            <pc:sldMk cId="3236078627" sldId="259"/>
            <ac:spMk id="3" creationId="{1DCA8E6C-7F4D-45BE-9D91-D4280A7EF50D}"/>
          </ac:spMkLst>
        </pc:spChg>
        <pc:picChg chg="del mod">
          <ac:chgData name="Dattesh Dattu" userId="e9f6239ee300b592" providerId="LiveId" clId="{777FEC8B-B9EA-4950-889A-AA919DBCA05F}" dt="2024-05-06T16:28:32.465" v="1517" actId="478"/>
          <ac:picMkLst>
            <pc:docMk/>
            <pc:sldMk cId="3236078627" sldId="259"/>
            <ac:picMk id="4098" creationId="{39008122-1090-53F1-C2CD-FAB6DD433C09}"/>
          </ac:picMkLst>
        </pc:picChg>
      </pc:sldChg>
      <pc:sldChg chg="delSp modSp mod modTransition modAnim modNotes">
        <pc:chgData name="Dattesh Dattu" userId="e9f6239ee300b592" providerId="LiveId" clId="{777FEC8B-B9EA-4950-889A-AA919DBCA05F}" dt="2024-05-07T14:30:32.309" v="2182"/>
        <pc:sldMkLst>
          <pc:docMk/>
          <pc:sldMk cId="2382197842" sldId="260"/>
        </pc:sldMkLst>
        <pc:spChg chg="mod">
          <ac:chgData name="Dattesh Dattu" userId="e9f6239ee300b592" providerId="LiveId" clId="{777FEC8B-B9EA-4950-889A-AA919DBCA05F}" dt="2024-05-07T14:09:01.922" v="2105" actId="339"/>
          <ac:spMkLst>
            <pc:docMk/>
            <pc:sldMk cId="2382197842" sldId="260"/>
            <ac:spMk id="4" creationId="{0269B7CA-336A-A8D7-4CDD-8C97A79A010C}"/>
          </ac:spMkLst>
        </pc:spChg>
        <pc:picChg chg="del">
          <ac:chgData name="Dattesh Dattu" userId="e9f6239ee300b592" providerId="LiveId" clId="{777FEC8B-B9EA-4950-889A-AA919DBCA05F}" dt="2024-05-04T16:04:40.323" v="392" actId="478"/>
          <ac:picMkLst>
            <pc:docMk/>
            <pc:sldMk cId="2382197842" sldId="260"/>
            <ac:picMk id="4102" creationId="{4A1C8877-44F9-A6A3-9304-C306155A8846}"/>
          </ac:picMkLst>
        </pc:picChg>
      </pc:sldChg>
      <pc:sldChg chg="delSp modSp mod modTransition modNotes">
        <pc:chgData name="Dattesh Dattu" userId="e9f6239ee300b592" providerId="LiveId" clId="{777FEC8B-B9EA-4950-889A-AA919DBCA05F}" dt="2024-05-07T14:30:32.309" v="2182"/>
        <pc:sldMkLst>
          <pc:docMk/>
          <pc:sldMk cId="4013709830" sldId="261"/>
        </pc:sldMkLst>
        <pc:spChg chg="mod">
          <ac:chgData name="Dattesh Dattu" userId="e9f6239ee300b592" providerId="LiveId" clId="{777FEC8B-B9EA-4950-889A-AA919DBCA05F}" dt="2024-05-07T14:09:28.581" v="2108" actId="14861"/>
          <ac:spMkLst>
            <pc:docMk/>
            <pc:sldMk cId="4013709830" sldId="261"/>
            <ac:spMk id="2" creationId="{21411BA2-9DEA-8BB7-A343-1DA9F345FE1F}"/>
          </ac:spMkLst>
        </pc:spChg>
        <pc:picChg chg="del mod">
          <ac:chgData name="Dattesh Dattu" userId="e9f6239ee300b592" providerId="LiveId" clId="{777FEC8B-B9EA-4950-889A-AA919DBCA05F}" dt="2024-05-06T15:58:54.178" v="1049" actId="478"/>
          <ac:picMkLst>
            <pc:docMk/>
            <pc:sldMk cId="4013709830" sldId="261"/>
            <ac:picMk id="5122" creationId="{B8E91950-E2E3-AC43-EDB8-719099890B82}"/>
          </ac:picMkLst>
        </pc:picChg>
      </pc:sldChg>
      <pc:sldChg chg="modSp mod modTransition modNotes">
        <pc:chgData name="Dattesh Dattu" userId="e9f6239ee300b592" providerId="LiveId" clId="{777FEC8B-B9EA-4950-889A-AA919DBCA05F}" dt="2024-05-07T14:30:32.309" v="2182"/>
        <pc:sldMkLst>
          <pc:docMk/>
          <pc:sldMk cId="1416849149" sldId="262"/>
        </pc:sldMkLst>
        <pc:spChg chg="mod">
          <ac:chgData name="Dattesh Dattu" userId="e9f6239ee300b592" providerId="LiveId" clId="{777FEC8B-B9EA-4950-889A-AA919DBCA05F}" dt="2024-05-07T14:09:35.544" v="2109" actId="339"/>
          <ac:spMkLst>
            <pc:docMk/>
            <pc:sldMk cId="1416849149" sldId="262"/>
            <ac:spMk id="2" creationId="{C63C0425-E7C7-87C3-5947-2F0B666C2A7F}"/>
          </ac:spMkLst>
        </pc:spChg>
        <pc:picChg chg="mod">
          <ac:chgData name="Dattesh Dattu" userId="e9f6239ee300b592" providerId="LiveId" clId="{777FEC8B-B9EA-4950-889A-AA919DBCA05F}" dt="2024-05-06T15:40:33.551" v="818"/>
          <ac:picMkLst>
            <pc:docMk/>
            <pc:sldMk cId="1416849149" sldId="262"/>
            <ac:picMk id="5122" creationId="{B6B4897E-7F5E-B2ED-8BB8-DC3037EA001F}"/>
          </ac:picMkLst>
        </pc:picChg>
      </pc:sldChg>
      <pc:sldChg chg="delSp modSp mod modTransition modNotes">
        <pc:chgData name="Dattesh Dattu" userId="e9f6239ee300b592" providerId="LiveId" clId="{777FEC8B-B9EA-4950-889A-AA919DBCA05F}" dt="2024-05-07T14:30:32.309" v="2182"/>
        <pc:sldMkLst>
          <pc:docMk/>
          <pc:sldMk cId="3851704279" sldId="264"/>
        </pc:sldMkLst>
        <pc:spChg chg="mod">
          <ac:chgData name="Dattesh Dattu" userId="e9f6239ee300b592" providerId="LiveId" clId="{777FEC8B-B9EA-4950-889A-AA919DBCA05F}" dt="2024-05-07T14:10:28.367" v="2121" actId="339"/>
          <ac:spMkLst>
            <pc:docMk/>
            <pc:sldMk cId="3851704279" sldId="264"/>
            <ac:spMk id="2" creationId="{2B8FFA04-7061-8191-D98F-BA5EEA8C7EC5}"/>
          </ac:spMkLst>
        </pc:spChg>
        <pc:picChg chg="mod">
          <ac:chgData name="Dattesh Dattu" userId="e9f6239ee300b592" providerId="LiveId" clId="{777FEC8B-B9EA-4950-889A-AA919DBCA05F}" dt="2024-05-06T16:01:36.758" v="1073" actId="1076"/>
          <ac:picMkLst>
            <pc:docMk/>
            <pc:sldMk cId="3851704279" sldId="264"/>
            <ac:picMk id="6146" creationId="{899941E3-A6E6-1A16-D414-8B38BF171D7F}"/>
          </ac:picMkLst>
        </pc:picChg>
        <pc:picChg chg="mod">
          <ac:chgData name="Dattesh Dattu" userId="e9f6239ee300b592" providerId="LiveId" clId="{777FEC8B-B9EA-4950-889A-AA919DBCA05F}" dt="2024-05-06T16:01:38.483" v="1074" actId="1076"/>
          <ac:picMkLst>
            <pc:docMk/>
            <pc:sldMk cId="3851704279" sldId="264"/>
            <ac:picMk id="6148" creationId="{E66C450F-8F2E-67A7-7AD9-503AE83605BC}"/>
          </ac:picMkLst>
        </pc:picChg>
        <pc:picChg chg="del mod">
          <ac:chgData name="Dattesh Dattu" userId="e9f6239ee300b592" providerId="LiveId" clId="{777FEC8B-B9EA-4950-889A-AA919DBCA05F}" dt="2024-05-04T16:10:17.055" v="454" actId="478"/>
          <ac:picMkLst>
            <pc:docMk/>
            <pc:sldMk cId="3851704279" sldId="264"/>
            <ac:picMk id="6150" creationId="{AE8788AB-9FDA-634B-31C1-5A892AF2B624}"/>
          </ac:picMkLst>
        </pc:picChg>
      </pc:sldChg>
      <pc:sldChg chg="modSp mod modTransition modNotes">
        <pc:chgData name="Dattesh Dattu" userId="e9f6239ee300b592" providerId="LiveId" clId="{777FEC8B-B9EA-4950-889A-AA919DBCA05F}" dt="2024-05-07T14:30:32.309" v="2182"/>
        <pc:sldMkLst>
          <pc:docMk/>
          <pc:sldMk cId="2646628941" sldId="265"/>
        </pc:sldMkLst>
        <pc:spChg chg="mod">
          <ac:chgData name="Dattesh Dattu" userId="e9f6239ee300b592" providerId="LiveId" clId="{777FEC8B-B9EA-4950-889A-AA919DBCA05F}" dt="2024-05-06T16:01:06.479" v="1068" actId="208"/>
          <ac:spMkLst>
            <pc:docMk/>
            <pc:sldMk cId="2646628941" sldId="265"/>
            <ac:spMk id="2" creationId="{DD28CC6E-CE5B-60F6-204D-0D265B5D68B2}"/>
          </ac:spMkLst>
        </pc:spChg>
        <pc:picChg chg="mod">
          <ac:chgData name="Dattesh Dattu" userId="e9f6239ee300b592" providerId="LiveId" clId="{777FEC8B-B9EA-4950-889A-AA919DBCA05F}" dt="2024-05-06T16:01:09.212" v="1069" actId="1076"/>
          <ac:picMkLst>
            <pc:docMk/>
            <pc:sldMk cId="2646628941" sldId="265"/>
            <ac:picMk id="6146" creationId="{45D8E86E-3A8C-1D0B-0426-A9F1DF10CCC4}"/>
          </ac:picMkLst>
        </pc:picChg>
      </pc:sldChg>
      <pc:sldChg chg="addSp delSp modSp mod modTransition">
        <pc:chgData name="Dattesh Dattu" userId="e9f6239ee300b592" providerId="LiveId" clId="{777FEC8B-B9EA-4950-889A-AA919DBCA05F}" dt="2024-05-07T14:30:32.309" v="2182"/>
        <pc:sldMkLst>
          <pc:docMk/>
          <pc:sldMk cId="1651127680" sldId="267"/>
        </pc:sldMkLst>
        <pc:spChg chg="mod">
          <ac:chgData name="Dattesh Dattu" userId="e9f6239ee300b592" providerId="LiveId" clId="{777FEC8B-B9EA-4950-889A-AA919DBCA05F}" dt="2024-05-06T15:40:33.551" v="818"/>
          <ac:spMkLst>
            <pc:docMk/>
            <pc:sldMk cId="1651127680" sldId="267"/>
            <ac:spMk id="2" creationId="{88F8735B-8F00-87ED-6DC6-8715419FF8DA}"/>
          </ac:spMkLst>
        </pc:spChg>
        <pc:spChg chg="mod">
          <ac:chgData name="Dattesh Dattu" userId="e9f6239ee300b592" providerId="LiveId" clId="{777FEC8B-B9EA-4950-889A-AA919DBCA05F}" dt="2024-05-07T14:11:08.839" v="2123" actId="339"/>
          <ac:spMkLst>
            <pc:docMk/>
            <pc:sldMk cId="1651127680" sldId="267"/>
            <ac:spMk id="3" creationId="{1B6C6BF4-15CA-E38E-EBFA-63846BAE3D13}"/>
          </ac:spMkLst>
        </pc:spChg>
        <pc:spChg chg="add del mod">
          <ac:chgData name="Dattesh Dattu" userId="e9f6239ee300b592" providerId="LiveId" clId="{777FEC8B-B9EA-4950-889A-AA919DBCA05F}" dt="2024-05-06T15:37:54.154" v="794" actId="478"/>
          <ac:spMkLst>
            <pc:docMk/>
            <pc:sldMk cId="1651127680" sldId="267"/>
            <ac:spMk id="4" creationId="{A74956F8-CD8E-9316-D539-F91783404F73}"/>
          </ac:spMkLst>
        </pc:spChg>
        <pc:spChg chg="add del mod">
          <ac:chgData name="Dattesh Dattu" userId="e9f6239ee300b592" providerId="LiveId" clId="{777FEC8B-B9EA-4950-889A-AA919DBCA05F}" dt="2024-05-06T15:37:11.457" v="750" actId="478"/>
          <ac:spMkLst>
            <pc:docMk/>
            <pc:sldMk cId="1651127680" sldId="267"/>
            <ac:spMk id="5" creationId="{F39EB4B9-57F9-382D-69D3-C22EB6D4DA8D}"/>
          </ac:spMkLst>
        </pc:spChg>
        <pc:picChg chg="mod">
          <ac:chgData name="Dattesh Dattu" userId="e9f6239ee300b592" providerId="LiveId" clId="{777FEC8B-B9EA-4950-889A-AA919DBCA05F}" dt="2024-05-06T16:02:08.843" v="1082" actId="14100"/>
          <ac:picMkLst>
            <pc:docMk/>
            <pc:sldMk cId="1651127680" sldId="267"/>
            <ac:picMk id="8194" creationId="{EC714DF5-6CC2-8CC1-28F1-ECD739B7B4C8}"/>
          </ac:picMkLst>
        </pc:picChg>
      </pc:sldChg>
      <pc:sldChg chg="modSp mod modTransition">
        <pc:chgData name="Dattesh Dattu" userId="e9f6239ee300b592" providerId="LiveId" clId="{777FEC8B-B9EA-4950-889A-AA919DBCA05F}" dt="2024-05-07T14:30:32.309" v="2182"/>
        <pc:sldMkLst>
          <pc:docMk/>
          <pc:sldMk cId="3001606212" sldId="268"/>
        </pc:sldMkLst>
        <pc:spChg chg="mod">
          <ac:chgData name="Dattesh Dattu" userId="e9f6239ee300b592" providerId="LiveId" clId="{777FEC8B-B9EA-4950-889A-AA919DBCA05F}" dt="2024-05-06T16:03:56.005" v="1117"/>
          <ac:spMkLst>
            <pc:docMk/>
            <pc:sldMk cId="3001606212" sldId="268"/>
            <ac:spMk id="2" creationId="{5112A4F0-A84F-68E0-601C-FA31C588A5A8}"/>
          </ac:spMkLst>
        </pc:spChg>
        <pc:spChg chg="mod">
          <ac:chgData name="Dattesh Dattu" userId="e9f6239ee300b592" providerId="LiveId" clId="{777FEC8B-B9EA-4950-889A-AA919DBCA05F}" dt="2024-05-07T14:11:17.194" v="2124" actId="339"/>
          <ac:spMkLst>
            <pc:docMk/>
            <pc:sldMk cId="3001606212" sldId="268"/>
            <ac:spMk id="3" creationId="{EDB9DB45-5ED5-F5D3-2DB1-395F1F2DE095}"/>
          </ac:spMkLst>
        </pc:spChg>
        <pc:picChg chg="mod">
          <ac:chgData name="Dattesh Dattu" userId="e9f6239ee300b592" providerId="LiveId" clId="{777FEC8B-B9EA-4950-889A-AA919DBCA05F}" dt="2024-05-06T16:03:27.640" v="1114" actId="1076"/>
          <ac:picMkLst>
            <pc:docMk/>
            <pc:sldMk cId="3001606212" sldId="268"/>
            <ac:picMk id="9218" creationId="{66E6009F-BCFA-428C-0226-DCBC7F8380AF}"/>
          </ac:picMkLst>
        </pc:picChg>
      </pc:sldChg>
      <pc:sldChg chg="modSp mod modTransition">
        <pc:chgData name="Dattesh Dattu" userId="e9f6239ee300b592" providerId="LiveId" clId="{777FEC8B-B9EA-4950-889A-AA919DBCA05F}" dt="2024-05-07T14:30:32.309" v="2182"/>
        <pc:sldMkLst>
          <pc:docMk/>
          <pc:sldMk cId="180825603" sldId="269"/>
        </pc:sldMkLst>
        <pc:spChg chg="mod">
          <ac:chgData name="Dattesh Dattu" userId="e9f6239ee300b592" providerId="LiveId" clId="{777FEC8B-B9EA-4950-889A-AA919DBCA05F}" dt="2024-05-06T16:05:10.560" v="1137" actId="255"/>
          <ac:spMkLst>
            <pc:docMk/>
            <pc:sldMk cId="180825603" sldId="269"/>
            <ac:spMk id="2" creationId="{0CA02B33-C3EF-1947-116A-E47CDABB1CF3}"/>
          </ac:spMkLst>
        </pc:spChg>
        <pc:spChg chg="mod">
          <ac:chgData name="Dattesh Dattu" userId="e9f6239ee300b592" providerId="LiveId" clId="{777FEC8B-B9EA-4950-889A-AA919DBCA05F}" dt="2024-05-07T14:11:24.506" v="2125" actId="339"/>
          <ac:spMkLst>
            <pc:docMk/>
            <pc:sldMk cId="180825603" sldId="269"/>
            <ac:spMk id="3" creationId="{B8B1411B-B6A5-BB44-67ED-F20C35BCA5D8}"/>
          </ac:spMkLst>
        </pc:spChg>
        <pc:picChg chg="mod">
          <ac:chgData name="Dattesh Dattu" userId="e9f6239ee300b592" providerId="LiveId" clId="{777FEC8B-B9EA-4950-889A-AA919DBCA05F}" dt="2024-05-06T16:05:19.960" v="1140" actId="14100"/>
          <ac:picMkLst>
            <pc:docMk/>
            <pc:sldMk cId="180825603" sldId="269"/>
            <ac:picMk id="10242" creationId="{6CDD7041-DDA0-FA7E-C311-7D1C1B413633}"/>
          </ac:picMkLst>
        </pc:picChg>
      </pc:sldChg>
      <pc:sldChg chg="modSp mod modTransition">
        <pc:chgData name="Dattesh Dattu" userId="e9f6239ee300b592" providerId="LiveId" clId="{777FEC8B-B9EA-4950-889A-AA919DBCA05F}" dt="2024-05-07T14:30:32.309" v="2182"/>
        <pc:sldMkLst>
          <pc:docMk/>
          <pc:sldMk cId="224090603" sldId="270"/>
        </pc:sldMkLst>
        <pc:spChg chg="mod">
          <ac:chgData name="Dattesh Dattu" userId="e9f6239ee300b592" providerId="LiveId" clId="{777FEC8B-B9EA-4950-889A-AA919DBCA05F}" dt="2024-05-06T16:06:04.125" v="1156" actId="122"/>
          <ac:spMkLst>
            <pc:docMk/>
            <pc:sldMk cId="224090603" sldId="270"/>
            <ac:spMk id="2" creationId="{A4A8B72F-C028-2CCC-7B7A-C05E7F916DDE}"/>
          </ac:spMkLst>
        </pc:spChg>
        <pc:spChg chg="mod">
          <ac:chgData name="Dattesh Dattu" userId="e9f6239ee300b592" providerId="LiveId" clId="{777FEC8B-B9EA-4950-889A-AA919DBCA05F}" dt="2024-05-07T14:11:32.410" v="2126" actId="339"/>
          <ac:spMkLst>
            <pc:docMk/>
            <pc:sldMk cId="224090603" sldId="270"/>
            <ac:spMk id="3" creationId="{A5FC3F85-B8BC-2F90-D627-C34938521076}"/>
          </ac:spMkLst>
        </pc:spChg>
        <pc:picChg chg="mod">
          <ac:chgData name="Dattesh Dattu" userId="e9f6239ee300b592" providerId="LiveId" clId="{777FEC8B-B9EA-4950-889A-AA919DBCA05F}" dt="2024-05-06T16:06:09.597" v="1157" actId="14100"/>
          <ac:picMkLst>
            <pc:docMk/>
            <pc:sldMk cId="224090603" sldId="270"/>
            <ac:picMk id="11266" creationId="{277E9300-9E96-E6FC-F98C-00E7F5FD09C3}"/>
          </ac:picMkLst>
        </pc:picChg>
      </pc:sldChg>
      <pc:sldChg chg="modSp mod modTransition">
        <pc:chgData name="Dattesh Dattu" userId="e9f6239ee300b592" providerId="LiveId" clId="{777FEC8B-B9EA-4950-889A-AA919DBCA05F}" dt="2024-05-07T14:30:32.309" v="2182"/>
        <pc:sldMkLst>
          <pc:docMk/>
          <pc:sldMk cId="2787943855" sldId="271"/>
        </pc:sldMkLst>
        <pc:spChg chg="mod">
          <ac:chgData name="Dattesh Dattu" userId="e9f6239ee300b592" providerId="LiveId" clId="{777FEC8B-B9EA-4950-889A-AA919DBCA05F}" dt="2024-05-06T16:06:54.263" v="1170" actId="2711"/>
          <ac:spMkLst>
            <pc:docMk/>
            <pc:sldMk cId="2787943855" sldId="271"/>
            <ac:spMk id="2" creationId="{A61F2ABA-A46D-9F59-8229-6F59F48CB24F}"/>
          </ac:spMkLst>
        </pc:spChg>
        <pc:spChg chg="mod">
          <ac:chgData name="Dattesh Dattu" userId="e9f6239ee300b592" providerId="LiveId" clId="{777FEC8B-B9EA-4950-889A-AA919DBCA05F}" dt="2024-05-06T16:06:25.967" v="1162" actId="14100"/>
          <ac:spMkLst>
            <pc:docMk/>
            <pc:sldMk cId="2787943855" sldId="271"/>
            <ac:spMk id="3" creationId="{41B8C92E-DFA0-EE25-B729-60B2929696E8}"/>
          </ac:spMkLst>
        </pc:spChg>
        <pc:picChg chg="mod">
          <ac:chgData name="Dattesh Dattu" userId="e9f6239ee300b592" providerId="LiveId" clId="{777FEC8B-B9EA-4950-889A-AA919DBCA05F}" dt="2024-05-06T16:06:59.314" v="1171" actId="1076"/>
          <ac:picMkLst>
            <pc:docMk/>
            <pc:sldMk cId="2787943855" sldId="271"/>
            <ac:picMk id="12290" creationId="{24616814-C4F4-3A4B-E883-1E5E186C9505}"/>
          </ac:picMkLst>
        </pc:picChg>
      </pc:sldChg>
      <pc:sldChg chg="modSp mod modTransition">
        <pc:chgData name="Dattesh Dattu" userId="e9f6239ee300b592" providerId="LiveId" clId="{777FEC8B-B9EA-4950-889A-AA919DBCA05F}" dt="2024-05-07T14:30:32.309" v="2182"/>
        <pc:sldMkLst>
          <pc:docMk/>
          <pc:sldMk cId="43330324" sldId="272"/>
        </pc:sldMkLst>
        <pc:spChg chg="mod">
          <ac:chgData name="Dattesh Dattu" userId="e9f6239ee300b592" providerId="LiveId" clId="{777FEC8B-B9EA-4950-889A-AA919DBCA05F}" dt="2024-05-06T16:08:45.880" v="1208" actId="13822"/>
          <ac:spMkLst>
            <pc:docMk/>
            <pc:sldMk cId="43330324" sldId="272"/>
            <ac:spMk id="2" creationId="{6C55E6E6-9083-31BE-0C89-24A4351C3610}"/>
          </ac:spMkLst>
        </pc:spChg>
        <pc:spChg chg="mod">
          <ac:chgData name="Dattesh Dattu" userId="e9f6239ee300b592" providerId="LiveId" clId="{777FEC8B-B9EA-4950-889A-AA919DBCA05F}" dt="2024-05-07T14:11:40.098" v="2127" actId="339"/>
          <ac:spMkLst>
            <pc:docMk/>
            <pc:sldMk cId="43330324" sldId="272"/>
            <ac:spMk id="5" creationId="{C6C0573A-0584-7F4C-5175-8E2FD3A9A9C2}"/>
          </ac:spMkLst>
        </pc:spChg>
        <pc:picChg chg="mod">
          <ac:chgData name="Dattesh Dattu" userId="e9f6239ee300b592" providerId="LiveId" clId="{777FEC8B-B9EA-4950-889A-AA919DBCA05F}" dt="2024-05-06T16:08:50.446" v="1211" actId="14100"/>
          <ac:picMkLst>
            <pc:docMk/>
            <pc:sldMk cId="43330324" sldId="272"/>
            <ac:picMk id="13314" creationId="{A58FD901-BB6C-F519-0DC9-717921B2755C}"/>
          </ac:picMkLst>
        </pc:picChg>
      </pc:sldChg>
      <pc:sldChg chg="modSp mod modTransition">
        <pc:chgData name="Dattesh Dattu" userId="e9f6239ee300b592" providerId="LiveId" clId="{777FEC8B-B9EA-4950-889A-AA919DBCA05F}" dt="2024-05-07T14:30:32.309" v="2182"/>
        <pc:sldMkLst>
          <pc:docMk/>
          <pc:sldMk cId="1273681682" sldId="273"/>
        </pc:sldMkLst>
        <pc:spChg chg="mod">
          <ac:chgData name="Dattesh Dattu" userId="e9f6239ee300b592" providerId="LiveId" clId="{777FEC8B-B9EA-4950-889A-AA919DBCA05F}" dt="2024-05-06T16:10:54.431" v="1243" actId="1076"/>
          <ac:spMkLst>
            <pc:docMk/>
            <pc:sldMk cId="1273681682" sldId="273"/>
            <ac:spMk id="2" creationId="{2EB5AC84-B191-FE49-061A-CA94CE668D3A}"/>
          </ac:spMkLst>
        </pc:spChg>
        <pc:spChg chg="mod">
          <ac:chgData name="Dattesh Dattu" userId="e9f6239ee300b592" providerId="LiveId" clId="{777FEC8B-B9EA-4950-889A-AA919DBCA05F}" dt="2024-05-07T14:11:46.861" v="2128" actId="339"/>
          <ac:spMkLst>
            <pc:docMk/>
            <pc:sldMk cId="1273681682" sldId="273"/>
            <ac:spMk id="3" creationId="{A6D1AC4C-8157-EF5C-E25D-B81EDE54A7B4}"/>
          </ac:spMkLst>
        </pc:spChg>
        <pc:picChg chg="mod">
          <ac:chgData name="Dattesh Dattu" userId="e9f6239ee300b592" providerId="LiveId" clId="{777FEC8B-B9EA-4950-889A-AA919DBCA05F}" dt="2024-05-06T16:11:12.032" v="1245" actId="1440"/>
          <ac:picMkLst>
            <pc:docMk/>
            <pc:sldMk cId="1273681682" sldId="273"/>
            <ac:picMk id="14338" creationId="{B5721D3E-8F77-24B4-EA6B-C70CC0F86039}"/>
          </ac:picMkLst>
        </pc:picChg>
      </pc:sldChg>
      <pc:sldChg chg="delSp modSp mod modTransition">
        <pc:chgData name="Dattesh Dattu" userId="e9f6239ee300b592" providerId="LiveId" clId="{777FEC8B-B9EA-4950-889A-AA919DBCA05F}" dt="2024-05-07T14:30:32.309" v="2182"/>
        <pc:sldMkLst>
          <pc:docMk/>
          <pc:sldMk cId="2830398394" sldId="274"/>
        </pc:sldMkLst>
        <pc:spChg chg="mod">
          <ac:chgData name="Dattesh Dattu" userId="e9f6239ee300b592" providerId="LiveId" clId="{777FEC8B-B9EA-4950-889A-AA919DBCA05F}" dt="2024-05-06T16:13:30.348" v="1291" actId="14100"/>
          <ac:spMkLst>
            <pc:docMk/>
            <pc:sldMk cId="2830398394" sldId="274"/>
            <ac:spMk id="5" creationId="{7FE1AF0C-883C-5784-F7DB-FF7EC491FF5E}"/>
          </ac:spMkLst>
        </pc:spChg>
        <pc:spChg chg="mod">
          <ac:chgData name="Dattesh Dattu" userId="e9f6239ee300b592" providerId="LiveId" clId="{777FEC8B-B9EA-4950-889A-AA919DBCA05F}" dt="2024-05-07T14:12:33.233" v="2130" actId="208"/>
          <ac:spMkLst>
            <pc:docMk/>
            <pc:sldMk cId="2830398394" sldId="274"/>
            <ac:spMk id="6" creationId="{A1DB9E9F-452E-C980-DBE9-97865E632A7E}"/>
          </ac:spMkLst>
        </pc:spChg>
        <pc:picChg chg="del mod">
          <ac:chgData name="Dattesh Dattu" userId="e9f6239ee300b592" providerId="LiveId" clId="{777FEC8B-B9EA-4950-889A-AA919DBCA05F}" dt="2024-05-06T16:11:39.023" v="1246" actId="478"/>
          <ac:picMkLst>
            <pc:docMk/>
            <pc:sldMk cId="2830398394" sldId="274"/>
            <ac:picMk id="7170" creationId="{EE78A504-D9C6-F3D1-4386-C3DC074B64D4}"/>
          </ac:picMkLst>
        </pc:picChg>
      </pc:sldChg>
      <pc:sldChg chg="modSp mod modTransition">
        <pc:chgData name="Dattesh Dattu" userId="e9f6239ee300b592" providerId="LiveId" clId="{777FEC8B-B9EA-4950-889A-AA919DBCA05F}" dt="2024-05-07T14:30:32.309" v="2182"/>
        <pc:sldMkLst>
          <pc:docMk/>
          <pc:sldMk cId="2170621937" sldId="275"/>
        </pc:sldMkLst>
        <pc:spChg chg="mod">
          <ac:chgData name="Dattesh Dattu" userId="e9f6239ee300b592" providerId="LiveId" clId="{777FEC8B-B9EA-4950-889A-AA919DBCA05F}" dt="2024-05-06T15:40:33.551" v="818"/>
          <ac:spMkLst>
            <pc:docMk/>
            <pc:sldMk cId="2170621937" sldId="275"/>
            <ac:spMk id="2" creationId="{0733C869-8DAE-9D1B-E55E-6135B998CAF9}"/>
          </ac:spMkLst>
        </pc:spChg>
        <pc:picChg chg="mod">
          <ac:chgData name="Dattesh Dattu" userId="e9f6239ee300b592" providerId="LiveId" clId="{777FEC8B-B9EA-4950-889A-AA919DBCA05F}" dt="2024-05-06T15:40:33.551" v="818"/>
          <ac:picMkLst>
            <pc:docMk/>
            <pc:sldMk cId="2170621937" sldId="275"/>
            <ac:picMk id="15362" creationId="{D78DD990-3286-CC10-1B24-467D6A8B2988}"/>
          </ac:picMkLst>
        </pc:picChg>
        <pc:picChg chg="mod">
          <ac:chgData name="Dattesh Dattu" userId="e9f6239ee300b592" providerId="LiveId" clId="{777FEC8B-B9EA-4950-889A-AA919DBCA05F}" dt="2024-05-06T16:14:14.879" v="1295" actId="208"/>
          <ac:picMkLst>
            <pc:docMk/>
            <pc:sldMk cId="2170621937" sldId="275"/>
            <ac:picMk id="15364" creationId="{5B1012D2-31D2-F923-6C7B-90441DA88A81}"/>
          </ac:picMkLst>
        </pc:picChg>
        <pc:picChg chg="mod">
          <ac:chgData name="Dattesh Dattu" userId="e9f6239ee300b592" providerId="LiveId" clId="{777FEC8B-B9EA-4950-889A-AA919DBCA05F}" dt="2024-05-06T16:14:30.653" v="1298" actId="208"/>
          <ac:picMkLst>
            <pc:docMk/>
            <pc:sldMk cId="2170621937" sldId="275"/>
            <ac:picMk id="15366" creationId="{D888CE74-22C6-2348-530A-8098AE94954B}"/>
          </ac:picMkLst>
        </pc:picChg>
        <pc:picChg chg="mod">
          <ac:chgData name="Dattesh Dattu" userId="e9f6239ee300b592" providerId="LiveId" clId="{777FEC8B-B9EA-4950-889A-AA919DBCA05F}" dt="2024-05-06T16:14:49.564" v="1306" actId="14100"/>
          <ac:picMkLst>
            <pc:docMk/>
            <pc:sldMk cId="2170621937" sldId="275"/>
            <ac:picMk id="15368" creationId="{F7BD2A2D-ACCE-EE29-1681-736A6BBF88A8}"/>
          </ac:picMkLst>
        </pc:picChg>
        <pc:picChg chg="mod">
          <ac:chgData name="Dattesh Dattu" userId="e9f6239ee300b592" providerId="LiveId" clId="{777FEC8B-B9EA-4950-889A-AA919DBCA05F}" dt="2024-05-06T16:14:24.940" v="1296" actId="208"/>
          <ac:picMkLst>
            <pc:docMk/>
            <pc:sldMk cId="2170621937" sldId="275"/>
            <ac:picMk id="15370" creationId="{06EEEEB9-4D76-6559-A26B-5C28F462AB97}"/>
          </ac:picMkLst>
        </pc:picChg>
        <pc:picChg chg="mod">
          <ac:chgData name="Dattesh Dattu" userId="e9f6239ee300b592" providerId="LiveId" clId="{777FEC8B-B9EA-4950-889A-AA919DBCA05F}" dt="2024-05-06T16:14:28.026" v="1297" actId="208"/>
          <ac:picMkLst>
            <pc:docMk/>
            <pc:sldMk cId="2170621937" sldId="275"/>
            <ac:picMk id="15372" creationId="{5E1B8BBF-117D-DF5C-AEF9-A96877F10E62}"/>
          </ac:picMkLst>
        </pc:picChg>
        <pc:picChg chg="mod">
          <ac:chgData name="Dattesh Dattu" userId="e9f6239ee300b592" providerId="LiveId" clId="{777FEC8B-B9EA-4950-889A-AA919DBCA05F}" dt="2024-05-06T16:14:33.934" v="1299" actId="208"/>
          <ac:picMkLst>
            <pc:docMk/>
            <pc:sldMk cId="2170621937" sldId="275"/>
            <ac:picMk id="15374" creationId="{FC2D827C-033E-8D03-5858-98AC726044B4}"/>
          </ac:picMkLst>
        </pc:picChg>
        <pc:picChg chg="mod">
          <ac:chgData name="Dattesh Dattu" userId="e9f6239ee300b592" providerId="LiveId" clId="{777FEC8B-B9EA-4950-889A-AA919DBCA05F}" dt="2024-05-06T16:14:53.781" v="1307" actId="14100"/>
          <ac:picMkLst>
            <pc:docMk/>
            <pc:sldMk cId="2170621937" sldId="275"/>
            <ac:picMk id="15376" creationId="{06E20728-56D2-EFAD-0F15-FA2B9BA2D57A}"/>
          </ac:picMkLst>
        </pc:picChg>
      </pc:sldChg>
      <pc:sldChg chg="modSp mod modTransition">
        <pc:chgData name="Dattesh Dattu" userId="e9f6239ee300b592" providerId="LiveId" clId="{777FEC8B-B9EA-4950-889A-AA919DBCA05F}" dt="2024-05-07T14:30:32.309" v="2182"/>
        <pc:sldMkLst>
          <pc:docMk/>
          <pc:sldMk cId="3186336366" sldId="276"/>
        </pc:sldMkLst>
        <pc:spChg chg="mod">
          <ac:chgData name="Dattesh Dattu" userId="e9f6239ee300b592" providerId="LiveId" clId="{777FEC8B-B9EA-4950-889A-AA919DBCA05F}" dt="2024-05-06T16:18:06.552" v="1359" actId="114"/>
          <ac:spMkLst>
            <pc:docMk/>
            <pc:sldMk cId="3186336366" sldId="276"/>
            <ac:spMk id="2" creationId="{0B8BD28C-4058-A9F6-10EA-E0CF7DE2FF23}"/>
          </ac:spMkLst>
        </pc:spChg>
        <pc:picChg chg="mod">
          <ac:chgData name="Dattesh Dattu" userId="e9f6239ee300b592" providerId="LiveId" clId="{777FEC8B-B9EA-4950-889A-AA919DBCA05F}" dt="2024-05-06T16:18:26.369" v="1361" actId="208"/>
          <ac:picMkLst>
            <pc:docMk/>
            <pc:sldMk cId="3186336366" sldId="276"/>
            <ac:picMk id="5" creationId="{CB2ECCD2-2EB6-617D-7BA2-8FC6E8B97CCC}"/>
          </ac:picMkLst>
        </pc:picChg>
      </pc:sldChg>
      <pc:sldChg chg="delSp modSp mod modTransition">
        <pc:chgData name="Dattesh Dattu" userId="e9f6239ee300b592" providerId="LiveId" clId="{777FEC8B-B9EA-4950-889A-AA919DBCA05F}" dt="2024-05-07T14:30:32.309" v="2182"/>
        <pc:sldMkLst>
          <pc:docMk/>
          <pc:sldMk cId="421621754" sldId="277"/>
        </pc:sldMkLst>
        <pc:spChg chg="mod">
          <ac:chgData name="Dattesh Dattu" userId="e9f6239ee300b592" providerId="LiveId" clId="{777FEC8B-B9EA-4950-889A-AA919DBCA05F}" dt="2024-05-06T16:16:49.200" v="1328"/>
          <ac:spMkLst>
            <pc:docMk/>
            <pc:sldMk cId="421621754" sldId="277"/>
            <ac:spMk id="6" creationId="{2BBCB4CA-9B57-1105-0F45-8E54548FA1B4}"/>
          </ac:spMkLst>
        </pc:spChg>
        <pc:picChg chg="del mod">
          <ac:chgData name="Dattesh Dattu" userId="e9f6239ee300b592" providerId="LiveId" clId="{777FEC8B-B9EA-4950-889A-AA919DBCA05F}" dt="2024-05-06T16:15:01.502" v="1308" actId="478"/>
          <ac:picMkLst>
            <pc:docMk/>
            <pc:sldMk cId="421621754" sldId="277"/>
            <ac:picMk id="8194" creationId="{0F60585B-78D5-9BB8-551B-46192706507C}"/>
          </ac:picMkLst>
        </pc:picChg>
      </pc:sldChg>
      <pc:sldChg chg="modSp mod modTransition">
        <pc:chgData name="Dattesh Dattu" userId="e9f6239ee300b592" providerId="LiveId" clId="{777FEC8B-B9EA-4950-889A-AA919DBCA05F}" dt="2024-05-07T14:30:32.309" v="2182"/>
        <pc:sldMkLst>
          <pc:docMk/>
          <pc:sldMk cId="4265424180" sldId="278"/>
        </pc:sldMkLst>
        <pc:spChg chg="mod">
          <ac:chgData name="Dattesh Dattu" userId="e9f6239ee300b592" providerId="LiveId" clId="{777FEC8B-B9EA-4950-889A-AA919DBCA05F}" dt="2024-05-06T16:20:51.681" v="1426" actId="207"/>
          <ac:spMkLst>
            <pc:docMk/>
            <pc:sldMk cId="4265424180" sldId="278"/>
            <ac:spMk id="4" creationId="{DDB043A7-69CE-9C1A-4A7B-8AFDD9EA35D8}"/>
          </ac:spMkLst>
        </pc:spChg>
        <pc:spChg chg="mod">
          <ac:chgData name="Dattesh Dattu" userId="e9f6239ee300b592" providerId="LiveId" clId="{777FEC8B-B9EA-4950-889A-AA919DBCA05F}" dt="2024-05-06T16:21:11.777" v="1429" actId="14861"/>
          <ac:spMkLst>
            <pc:docMk/>
            <pc:sldMk cId="4265424180" sldId="278"/>
            <ac:spMk id="5" creationId="{26CAE6E4-1F63-6394-F74C-720D501956EE}"/>
          </ac:spMkLst>
        </pc:spChg>
        <pc:spChg chg="mod">
          <ac:chgData name="Dattesh Dattu" userId="e9f6239ee300b592" providerId="LiveId" clId="{777FEC8B-B9EA-4950-889A-AA919DBCA05F}" dt="2024-05-06T16:21:23.941" v="1430" actId="14861"/>
          <ac:spMkLst>
            <pc:docMk/>
            <pc:sldMk cId="4265424180" sldId="278"/>
            <ac:spMk id="12" creationId="{CE053637-3712-84E0-AE6B-D9A9A5281870}"/>
          </ac:spMkLst>
        </pc:spChg>
        <pc:picChg chg="mod">
          <ac:chgData name="Dattesh Dattu" userId="e9f6239ee300b592" providerId="LiveId" clId="{777FEC8B-B9EA-4950-889A-AA919DBCA05F}" dt="2024-05-06T16:21:29.893" v="1431" actId="14861"/>
          <ac:picMkLst>
            <pc:docMk/>
            <pc:sldMk cId="4265424180" sldId="278"/>
            <ac:picMk id="10" creationId="{D4263665-6245-D924-489A-EE9DABA7E0B1}"/>
          </ac:picMkLst>
        </pc:picChg>
      </pc:sldChg>
      <pc:sldChg chg="modSp mod modTransition">
        <pc:chgData name="Dattesh Dattu" userId="e9f6239ee300b592" providerId="LiveId" clId="{777FEC8B-B9EA-4950-889A-AA919DBCA05F}" dt="2024-05-07T14:30:32.309" v="2182"/>
        <pc:sldMkLst>
          <pc:docMk/>
          <pc:sldMk cId="1916184334" sldId="279"/>
        </pc:sldMkLst>
        <pc:spChg chg="mod">
          <ac:chgData name="Dattesh Dattu" userId="e9f6239ee300b592" providerId="LiveId" clId="{777FEC8B-B9EA-4950-889A-AA919DBCA05F}" dt="2024-05-06T16:23:09.579" v="1457" actId="13822"/>
          <ac:spMkLst>
            <pc:docMk/>
            <pc:sldMk cId="1916184334" sldId="279"/>
            <ac:spMk id="5" creationId="{796C6B35-46E8-FED7-28A0-236300C8C803}"/>
          </ac:spMkLst>
        </pc:spChg>
        <pc:spChg chg="mod">
          <ac:chgData name="Dattesh Dattu" userId="e9f6239ee300b592" providerId="LiveId" clId="{777FEC8B-B9EA-4950-889A-AA919DBCA05F}" dt="2024-05-06T16:23:29.949" v="1463" actId="1076"/>
          <ac:spMkLst>
            <pc:docMk/>
            <pc:sldMk cId="1916184334" sldId="279"/>
            <ac:spMk id="9" creationId="{03A49EAB-9770-51CD-8A69-07CC30BCCD83}"/>
          </ac:spMkLst>
        </pc:spChg>
        <pc:picChg chg="mod">
          <ac:chgData name="Dattesh Dattu" userId="e9f6239ee300b592" providerId="LiveId" clId="{777FEC8B-B9EA-4950-889A-AA919DBCA05F}" dt="2024-05-06T16:22:13.535" v="1447" actId="208"/>
          <ac:picMkLst>
            <pc:docMk/>
            <pc:sldMk cId="1916184334" sldId="279"/>
            <ac:picMk id="7" creationId="{014997BF-A120-0FA5-E6A3-116575D0D408}"/>
          </ac:picMkLst>
        </pc:picChg>
        <pc:picChg chg="mod">
          <ac:chgData name="Dattesh Dattu" userId="e9f6239ee300b592" providerId="LiveId" clId="{777FEC8B-B9EA-4950-889A-AA919DBCA05F}" dt="2024-05-06T16:22:15.690" v="1448" actId="208"/>
          <ac:picMkLst>
            <pc:docMk/>
            <pc:sldMk cId="1916184334" sldId="279"/>
            <ac:picMk id="8" creationId="{F77AEBC1-5C3A-4C63-6409-9522A3E6DD3B}"/>
          </ac:picMkLst>
        </pc:picChg>
        <pc:picChg chg="mod">
          <ac:chgData name="Dattesh Dattu" userId="e9f6239ee300b592" providerId="LiveId" clId="{777FEC8B-B9EA-4950-889A-AA919DBCA05F}" dt="2024-05-06T16:24:00.860" v="1465" actId="14100"/>
          <ac:picMkLst>
            <pc:docMk/>
            <pc:sldMk cId="1916184334" sldId="279"/>
            <ac:picMk id="10" creationId="{110663B4-4756-D0BA-83A9-2F65D31BDE55}"/>
          </ac:picMkLst>
        </pc:picChg>
      </pc:sldChg>
      <pc:sldChg chg="delSp modSp mod modTransition">
        <pc:chgData name="Dattesh Dattu" userId="e9f6239ee300b592" providerId="LiveId" clId="{777FEC8B-B9EA-4950-889A-AA919DBCA05F}" dt="2024-05-07T14:30:32.309" v="2182"/>
        <pc:sldMkLst>
          <pc:docMk/>
          <pc:sldMk cId="3982577858" sldId="280"/>
        </pc:sldMkLst>
        <pc:spChg chg="mod">
          <ac:chgData name="Dattesh Dattu" userId="e9f6239ee300b592" providerId="LiveId" clId="{777FEC8B-B9EA-4950-889A-AA919DBCA05F}" dt="2024-05-07T13:21:21.846" v="1559" actId="1076"/>
          <ac:spMkLst>
            <pc:docMk/>
            <pc:sldMk cId="3982577858" sldId="280"/>
            <ac:spMk id="2" creationId="{22602DDA-4B3F-F95C-FED4-F15AE782FE24}"/>
          </ac:spMkLst>
        </pc:spChg>
        <pc:spChg chg="mod">
          <ac:chgData name="Dattesh Dattu" userId="e9f6239ee300b592" providerId="LiveId" clId="{777FEC8B-B9EA-4950-889A-AA919DBCA05F}" dt="2024-05-07T14:12:46.758" v="2131" actId="339"/>
          <ac:spMkLst>
            <pc:docMk/>
            <pc:sldMk cId="3982577858" sldId="280"/>
            <ac:spMk id="3" creationId="{08C273E5-BAB8-862D-9325-31110C0BE7C4}"/>
          </ac:spMkLst>
        </pc:spChg>
        <pc:picChg chg="mod">
          <ac:chgData name="Dattesh Dattu" userId="e9f6239ee300b592" providerId="LiveId" clId="{777FEC8B-B9EA-4950-889A-AA919DBCA05F}" dt="2024-05-07T13:23:41.047" v="1608" actId="1076"/>
          <ac:picMkLst>
            <pc:docMk/>
            <pc:sldMk cId="3982577858" sldId="280"/>
            <ac:picMk id="4" creationId="{51F66F45-D7E9-EF5F-27D2-59BF84EB0282}"/>
          </ac:picMkLst>
        </pc:picChg>
        <pc:picChg chg="del mod modCrop">
          <ac:chgData name="Dattesh Dattu" userId="e9f6239ee300b592" providerId="LiveId" clId="{777FEC8B-B9EA-4950-889A-AA919DBCA05F}" dt="2024-05-07T13:23:36.767" v="1607" actId="478"/>
          <ac:picMkLst>
            <pc:docMk/>
            <pc:sldMk cId="3982577858" sldId="280"/>
            <ac:picMk id="5" creationId="{36502C17-83C1-7FA8-A815-A5930725372D}"/>
          </ac:picMkLst>
        </pc:picChg>
        <pc:picChg chg="mod">
          <ac:chgData name="Dattesh Dattu" userId="e9f6239ee300b592" providerId="LiveId" clId="{777FEC8B-B9EA-4950-889A-AA919DBCA05F}" dt="2024-05-07T13:22:06.975" v="1580" actId="1076"/>
          <ac:picMkLst>
            <pc:docMk/>
            <pc:sldMk cId="3982577858" sldId="280"/>
            <ac:picMk id="7" creationId="{EF554188-10D7-B608-8A1B-E14D179E48B6}"/>
          </ac:picMkLst>
        </pc:picChg>
      </pc:sldChg>
      <pc:sldChg chg="modSp mod modTransition">
        <pc:chgData name="Dattesh Dattu" userId="e9f6239ee300b592" providerId="LiveId" clId="{777FEC8B-B9EA-4950-889A-AA919DBCA05F}" dt="2024-05-07T14:30:32.309" v="2182"/>
        <pc:sldMkLst>
          <pc:docMk/>
          <pc:sldMk cId="3238030913" sldId="281"/>
        </pc:sldMkLst>
        <pc:spChg chg="mod">
          <ac:chgData name="Dattesh Dattu" userId="e9f6239ee300b592" providerId="LiveId" clId="{777FEC8B-B9EA-4950-889A-AA919DBCA05F}" dt="2024-05-07T13:26:35.244" v="1661"/>
          <ac:spMkLst>
            <pc:docMk/>
            <pc:sldMk cId="3238030913" sldId="281"/>
            <ac:spMk id="2" creationId="{41250C43-DD39-84E8-3B4B-C761D40EB482}"/>
          </ac:spMkLst>
        </pc:spChg>
        <pc:spChg chg="mod">
          <ac:chgData name="Dattesh Dattu" userId="e9f6239ee300b592" providerId="LiveId" clId="{777FEC8B-B9EA-4950-889A-AA919DBCA05F}" dt="2024-05-07T13:26:13.766" v="1657" actId="207"/>
          <ac:spMkLst>
            <pc:docMk/>
            <pc:sldMk cId="3238030913" sldId="281"/>
            <ac:spMk id="6" creationId="{ED63F594-61D4-D9E5-E89D-24B8526C66C4}"/>
          </ac:spMkLst>
        </pc:spChg>
        <pc:picChg chg="mod">
          <ac:chgData name="Dattesh Dattu" userId="e9f6239ee300b592" providerId="LiveId" clId="{777FEC8B-B9EA-4950-889A-AA919DBCA05F}" dt="2024-05-07T13:24:50.798" v="1629" actId="14100"/>
          <ac:picMkLst>
            <pc:docMk/>
            <pc:sldMk cId="3238030913" sldId="281"/>
            <ac:picMk id="4" creationId="{9E097547-9987-4D3F-EE34-06FD3C6BA3FD}"/>
          </ac:picMkLst>
        </pc:picChg>
        <pc:picChg chg="mod">
          <ac:chgData name="Dattesh Dattu" userId="e9f6239ee300b592" providerId="LiveId" clId="{777FEC8B-B9EA-4950-889A-AA919DBCA05F}" dt="2024-05-07T13:25:10.483" v="1638" actId="1076"/>
          <ac:picMkLst>
            <pc:docMk/>
            <pc:sldMk cId="3238030913" sldId="281"/>
            <ac:picMk id="5" creationId="{7A09EADA-A04B-F0D7-1B2A-470094ED783B}"/>
          </ac:picMkLst>
        </pc:picChg>
      </pc:sldChg>
      <pc:sldChg chg="modSp mod modTransition">
        <pc:chgData name="Dattesh Dattu" userId="e9f6239ee300b592" providerId="LiveId" clId="{777FEC8B-B9EA-4950-889A-AA919DBCA05F}" dt="2024-05-07T14:30:32.309" v="2182"/>
        <pc:sldMkLst>
          <pc:docMk/>
          <pc:sldMk cId="1155330762" sldId="282"/>
        </pc:sldMkLst>
        <pc:spChg chg="mod">
          <ac:chgData name="Dattesh Dattu" userId="e9f6239ee300b592" providerId="LiveId" clId="{777FEC8B-B9EA-4950-889A-AA919DBCA05F}" dt="2024-05-07T13:28:14.837" v="1693" actId="14100"/>
          <ac:spMkLst>
            <pc:docMk/>
            <pc:sldMk cId="1155330762" sldId="282"/>
            <ac:spMk id="2" creationId="{37198EAD-A171-3181-BB93-BC423B27B53D}"/>
          </ac:spMkLst>
        </pc:spChg>
        <pc:spChg chg="mod">
          <ac:chgData name="Dattesh Dattu" userId="e9f6239ee300b592" providerId="LiveId" clId="{777FEC8B-B9EA-4950-889A-AA919DBCA05F}" dt="2024-05-07T14:13:01.693" v="2133" actId="339"/>
          <ac:spMkLst>
            <pc:docMk/>
            <pc:sldMk cId="1155330762" sldId="282"/>
            <ac:spMk id="5" creationId="{59F43703-5F64-1B31-2626-CDE603D14642}"/>
          </ac:spMkLst>
        </pc:spChg>
        <pc:picChg chg="mod">
          <ac:chgData name="Dattesh Dattu" userId="e9f6239ee300b592" providerId="LiveId" clId="{777FEC8B-B9EA-4950-889A-AA919DBCA05F}" dt="2024-05-07T13:28:21.513" v="1694" actId="208"/>
          <ac:picMkLst>
            <pc:docMk/>
            <pc:sldMk cId="1155330762" sldId="282"/>
            <ac:picMk id="4" creationId="{CB877E02-70D5-3350-51A8-185D217B6346}"/>
          </ac:picMkLst>
        </pc:picChg>
      </pc:sldChg>
      <pc:sldChg chg="delSp modSp mod modTransition">
        <pc:chgData name="Dattesh Dattu" userId="e9f6239ee300b592" providerId="LiveId" clId="{777FEC8B-B9EA-4950-889A-AA919DBCA05F}" dt="2024-05-07T14:30:32.309" v="2182"/>
        <pc:sldMkLst>
          <pc:docMk/>
          <pc:sldMk cId="2485270849" sldId="283"/>
        </pc:sldMkLst>
        <pc:spChg chg="mod">
          <ac:chgData name="Dattesh Dattu" userId="e9f6239ee300b592" providerId="LiveId" clId="{777FEC8B-B9EA-4950-889A-AA919DBCA05F}" dt="2024-05-07T13:30:59.398" v="1723" actId="14838"/>
          <ac:spMkLst>
            <pc:docMk/>
            <pc:sldMk cId="2485270849" sldId="283"/>
            <ac:spMk id="4" creationId="{8DC46F3F-86EF-0864-768D-20E2935846A1}"/>
          </ac:spMkLst>
        </pc:spChg>
        <pc:picChg chg="del mod">
          <ac:chgData name="Dattesh Dattu" userId="e9f6239ee300b592" providerId="LiveId" clId="{777FEC8B-B9EA-4950-889A-AA919DBCA05F}" dt="2024-05-07T13:29:11.368" v="1711" actId="478"/>
          <ac:picMkLst>
            <pc:docMk/>
            <pc:sldMk cId="2485270849" sldId="283"/>
            <ac:picMk id="2050" creationId="{6E103A46-0EA2-5600-39BB-8F18FB9EBC8C}"/>
          </ac:picMkLst>
        </pc:picChg>
      </pc:sldChg>
      <pc:sldChg chg="modSp mod modTransition">
        <pc:chgData name="Dattesh Dattu" userId="e9f6239ee300b592" providerId="LiveId" clId="{777FEC8B-B9EA-4950-889A-AA919DBCA05F}" dt="2024-05-07T14:30:32.309" v="2182"/>
        <pc:sldMkLst>
          <pc:docMk/>
          <pc:sldMk cId="3259566987" sldId="284"/>
        </pc:sldMkLst>
        <pc:spChg chg="mod">
          <ac:chgData name="Dattesh Dattu" userId="e9f6239ee300b592" providerId="LiveId" clId="{777FEC8B-B9EA-4950-889A-AA919DBCA05F}" dt="2024-05-06T16:25:39.431" v="1496" actId="13822"/>
          <ac:spMkLst>
            <pc:docMk/>
            <pc:sldMk cId="3259566987" sldId="284"/>
            <ac:spMk id="6" creationId="{64D2CB9B-5896-27C4-994E-7F91C7E56596}"/>
          </ac:spMkLst>
        </pc:spChg>
        <pc:spChg chg="mod">
          <ac:chgData name="Dattesh Dattu" userId="e9f6239ee300b592" providerId="LiveId" clId="{777FEC8B-B9EA-4950-889A-AA919DBCA05F}" dt="2024-05-06T16:26:05.786" v="1501" actId="14100"/>
          <ac:spMkLst>
            <pc:docMk/>
            <pc:sldMk cId="3259566987" sldId="284"/>
            <ac:spMk id="7" creationId="{383B2D3B-A066-EE63-9B56-B9747E081212}"/>
          </ac:spMkLst>
        </pc:spChg>
        <pc:picChg chg="mod">
          <ac:chgData name="Dattesh Dattu" userId="e9f6239ee300b592" providerId="LiveId" clId="{777FEC8B-B9EA-4950-889A-AA919DBCA05F}" dt="2024-05-06T16:26:35.838" v="1510" actId="1076"/>
          <ac:picMkLst>
            <pc:docMk/>
            <pc:sldMk cId="3259566987" sldId="284"/>
            <ac:picMk id="9" creationId="{960F275B-88AC-82AE-FEEF-6964F81EF104}"/>
          </ac:picMkLst>
        </pc:picChg>
        <pc:picChg chg="mod">
          <ac:chgData name="Dattesh Dattu" userId="e9f6239ee300b592" providerId="LiveId" clId="{777FEC8B-B9EA-4950-889A-AA919DBCA05F}" dt="2024-05-06T16:26:50.973" v="1512" actId="14100"/>
          <ac:picMkLst>
            <pc:docMk/>
            <pc:sldMk cId="3259566987" sldId="284"/>
            <ac:picMk id="10" creationId="{EBEC7282-A36B-369C-6FDB-BCBC45FB3FF9}"/>
          </ac:picMkLst>
        </pc:picChg>
      </pc:sldChg>
      <pc:sldChg chg="modSp mod modTransition">
        <pc:chgData name="Dattesh Dattu" userId="e9f6239ee300b592" providerId="LiveId" clId="{777FEC8B-B9EA-4950-889A-AA919DBCA05F}" dt="2024-05-07T14:30:32.309" v="2182"/>
        <pc:sldMkLst>
          <pc:docMk/>
          <pc:sldMk cId="3330260123" sldId="285"/>
        </pc:sldMkLst>
        <pc:spChg chg="mod">
          <ac:chgData name="Dattesh Dattu" userId="e9f6239ee300b592" providerId="LiveId" clId="{777FEC8B-B9EA-4950-889A-AA919DBCA05F}" dt="2024-05-07T13:32:54.949" v="1759" actId="1076"/>
          <ac:spMkLst>
            <pc:docMk/>
            <pc:sldMk cId="3330260123" sldId="285"/>
            <ac:spMk id="5" creationId="{8BBEDB17-293C-F0D0-0C7D-65EDDA8E90AB}"/>
          </ac:spMkLst>
        </pc:spChg>
        <pc:spChg chg="mod">
          <ac:chgData name="Dattesh Dattu" userId="e9f6239ee300b592" providerId="LiveId" clId="{777FEC8B-B9EA-4950-889A-AA919DBCA05F}" dt="2024-05-07T13:32:46.540" v="1757" actId="14100"/>
          <ac:spMkLst>
            <pc:docMk/>
            <pc:sldMk cId="3330260123" sldId="285"/>
            <ac:spMk id="6" creationId="{147C740C-8CBE-647F-05D2-0FA8E2520A33}"/>
          </ac:spMkLst>
        </pc:spChg>
        <pc:spChg chg="mod">
          <ac:chgData name="Dattesh Dattu" userId="e9f6239ee300b592" providerId="LiveId" clId="{777FEC8B-B9EA-4950-889A-AA919DBCA05F}" dt="2024-05-07T13:31:30.042" v="1731" actId="1076"/>
          <ac:spMkLst>
            <pc:docMk/>
            <pc:sldMk cId="3330260123" sldId="285"/>
            <ac:spMk id="8" creationId="{D258C8A4-7CE5-AF17-0CF3-5532417D4831}"/>
          </ac:spMkLst>
        </pc:spChg>
        <pc:picChg chg="mod">
          <ac:chgData name="Dattesh Dattu" userId="e9f6239ee300b592" providerId="LiveId" clId="{777FEC8B-B9EA-4950-889A-AA919DBCA05F}" dt="2024-05-07T13:32:49.662" v="1758" actId="1076"/>
          <ac:picMkLst>
            <pc:docMk/>
            <pc:sldMk cId="3330260123" sldId="285"/>
            <ac:picMk id="7" creationId="{1245F290-98B3-3FA2-E449-2785F7CE4F12}"/>
          </ac:picMkLst>
        </pc:picChg>
      </pc:sldChg>
      <pc:sldChg chg="modSp mod modTransition">
        <pc:chgData name="Dattesh Dattu" userId="e9f6239ee300b592" providerId="LiveId" clId="{777FEC8B-B9EA-4950-889A-AA919DBCA05F}" dt="2024-05-07T14:30:32.309" v="2182"/>
        <pc:sldMkLst>
          <pc:docMk/>
          <pc:sldMk cId="1716017841" sldId="286"/>
        </pc:sldMkLst>
        <pc:spChg chg="mod">
          <ac:chgData name="Dattesh Dattu" userId="e9f6239ee300b592" providerId="LiveId" clId="{777FEC8B-B9EA-4950-889A-AA919DBCA05F}" dt="2024-05-07T13:33:52.291" v="1772" actId="14100"/>
          <ac:spMkLst>
            <pc:docMk/>
            <pc:sldMk cId="1716017841" sldId="286"/>
            <ac:spMk id="22" creationId="{20CE6EF5-792F-5666-1BAE-DE7529E2EE71}"/>
          </ac:spMkLst>
        </pc:spChg>
        <pc:spChg chg="mod">
          <ac:chgData name="Dattesh Dattu" userId="e9f6239ee300b592" providerId="LiveId" clId="{777FEC8B-B9EA-4950-889A-AA919DBCA05F}" dt="2024-05-07T13:33:46.630" v="1771" actId="1076"/>
          <ac:spMkLst>
            <pc:docMk/>
            <pc:sldMk cId="1716017841" sldId="286"/>
            <ac:spMk id="23" creationId="{4882A8B7-112F-34BA-4805-0B5C716F1775}"/>
          </ac:spMkLst>
        </pc:spChg>
        <pc:picChg chg="mod">
          <ac:chgData name="Dattesh Dattu" userId="e9f6239ee300b592" providerId="LiveId" clId="{777FEC8B-B9EA-4950-889A-AA919DBCA05F}" dt="2024-05-07T13:33:55.939" v="1773" actId="14100"/>
          <ac:picMkLst>
            <pc:docMk/>
            <pc:sldMk cId="1716017841" sldId="286"/>
            <ac:picMk id="10" creationId="{138BE119-4A46-B0FC-D5A4-8CC513545D84}"/>
          </ac:picMkLst>
        </pc:picChg>
      </pc:sldChg>
      <pc:sldChg chg="modSp mod modTransition">
        <pc:chgData name="Dattesh Dattu" userId="e9f6239ee300b592" providerId="LiveId" clId="{777FEC8B-B9EA-4950-889A-AA919DBCA05F}" dt="2024-05-07T14:30:32.309" v="2182"/>
        <pc:sldMkLst>
          <pc:docMk/>
          <pc:sldMk cId="614781221" sldId="287"/>
        </pc:sldMkLst>
        <pc:spChg chg="mod">
          <ac:chgData name="Dattesh Dattu" userId="e9f6239ee300b592" providerId="LiveId" clId="{777FEC8B-B9EA-4950-889A-AA919DBCA05F}" dt="2024-05-07T13:34:52.800" v="1788" actId="207"/>
          <ac:spMkLst>
            <pc:docMk/>
            <pc:sldMk cId="614781221" sldId="287"/>
            <ac:spMk id="3" creationId="{A897EC9D-20CE-3BB5-2033-D1D6B9C9EB55}"/>
          </ac:spMkLst>
        </pc:spChg>
        <pc:spChg chg="mod">
          <ac:chgData name="Dattesh Dattu" userId="e9f6239ee300b592" providerId="LiveId" clId="{777FEC8B-B9EA-4950-889A-AA919DBCA05F}" dt="2024-05-07T13:34:27.221" v="1783" actId="1076"/>
          <ac:spMkLst>
            <pc:docMk/>
            <pc:sldMk cId="614781221" sldId="287"/>
            <ac:spMk id="4" creationId="{A8922440-2A1B-3203-4FFA-248B8535563A}"/>
          </ac:spMkLst>
        </pc:spChg>
        <pc:picChg chg="mod">
          <ac:chgData name="Dattesh Dattu" userId="e9f6239ee300b592" providerId="LiveId" clId="{777FEC8B-B9EA-4950-889A-AA919DBCA05F}" dt="2024-05-07T13:34:30.551" v="1784" actId="14100"/>
          <ac:picMkLst>
            <pc:docMk/>
            <pc:sldMk cId="614781221" sldId="287"/>
            <ac:picMk id="2" creationId="{DED837DD-2378-1AF5-55F1-263F887C376D}"/>
          </ac:picMkLst>
        </pc:picChg>
      </pc:sldChg>
      <pc:sldChg chg="modSp mod modTransition">
        <pc:chgData name="Dattesh Dattu" userId="e9f6239ee300b592" providerId="LiveId" clId="{777FEC8B-B9EA-4950-889A-AA919DBCA05F}" dt="2024-05-07T14:30:32.309" v="2182"/>
        <pc:sldMkLst>
          <pc:docMk/>
          <pc:sldMk cId="3157770523" sldId="288"/>
        </pc:sldMkLst>
        <pc:spChg chg="mod">
          <ac:chgData name="Dattesh Dattu" userId="e9f6239ee300b592" providerId="LiveId" clId="{777FEC8B-B9EA-4950-889A-AA919DBCA05F}" dt="2024-05-07T13:35:51.150" v="1801" actId="1582"/>
          <ac:spMkLst>
            <pc:docMk/>
            <pc:sldMk cId="3157770523" sldId="288"/>
            <ac:spMk id="2" creationId="{8C1959FD-8DEF-1B10-72D1-A8F007A98239}"/>
          </ac:spMkLst>
        </pc:spChg>
        <pc:spChg chg="mod">
          <ac:chgData name="Dattesh Dattu" userId="e9f6239ee300b592" providerId="LiveId" clId="{777FEC8B-B9EA-4950-889A-AA919DBCA05F}" dt="2024-05-07T14:13:13.335" v="2134" actId="339"/>
          <ac:spMkLst>
            <pc:docMk/>
            <pc:sldMk cId="3157770523" sldId="288"/>
            <ac:spMk id="3" creationId="{F2A6A252-C7B1-F66B-2DE4-75DC2BCA4658}"/>
          </ac:spMkLst>
        </pc:spChg>
        <pc:picChg chg="mod">
          <ac:chgData name="Dattesh Dattu" userId="e9f6239ee300b592" providerId="LiveId" clId="{777FEC8B-B9EA-4950-889A-AA919DBCA05F}" dt="2024-05-07T13:37:43.869" v="1813" actId="14100"/>
          <ac:picMkLst>
            <pc:docMk/>
            <pc:sldMk cId="3157770523" sldId="288"/>
            <ac:picMk id="4" creationId="{3C6500AD-21E2-4BE9-DBD6-53D3A3CA67E2}"/>
          </ac:picMkLst>
        </pc:picChg>
      </pc:sldChg>
      <pc:sldChg chg="modSp mod modTransition">
        <pc:chgData name="Dattesh Dattu" userId="e9f6239ee300b592" providerId="LiveId" clId="{777FEC8B-B9EA-4950-889A-AA919DBCA05F}" dt="2024-05-07T14:30:32.309" v="2182"/>
        <pc:sldMkLst>
          <pc:docMk/>
          <pc:sldMk cId="603615219" sldId="289"/>
        </pc:sldMkLst>
        <pc:spChg chg="mod">
          <ac:chgData name="Dattesh Dattu" userId="e9f6239ee300b592" providerId="LiveId" clId="{777FEC8B-B9EA-4950-889A-AA919DBCA05F}" dt="2024-05-07T13:43:31.379" v="1851" actId="1076"/>
          <ac:spMkLst>
            <pc:docMk/>
            <pc:sldMk cId="603615219" sldId="289"/>
            <ac:spMk id="2" creationId="{F187A2FF-3176-5D8A-DBBC-6E9ACDCDFE6B}"/>
          </ac:spMkLst>
        </pc:spChg>
        <pc:spChg chg="mod">
          <ac:chgData name="Dattesh Dattu" userId="e9f6239ee300b592" providerId="LiveId" clId="{777FEC8B-B9EA-4950-889A-AA919DBCA05F}" dt="2024-05-07T14:13:24.541" v="2135" actId="339"/>
          <ac:spMkLst>
            <pc:docMk/>
            <pc:sldMk cId="603615219" sldId="289"/>
            <ac:spMk id="3" creationId="{B07967BC-4AF3-735F-B63D-25BF900432BC}"/>
          </ac:spMkLst>
        </pc:spChg>
        <pc:picChg chg="mod">
          <ac:chgData name="Dattesh Dattu" userId="e9f6239ee300b592" providerId="LiveId" clId="{777FEC8B-B9EA-4950-889A-AA919DBCA05F}" dt="2024-05-07T13:43:35.968" v="1853" actId="1076"/>
          <ac:picMkLst>
            <pc:docMk/>
            <pc:sldMk cId="603615219" sldId="289"/>
            <ac:picMk id="4" creationId="{91DA8211-D20D-1C02-3185-CDD74EB386E0}"/>
          </ac:picMkLst>
        </pc:picChg>
      </pc:sldChg>
      <pc:sldChg chg="modSp mod modTransition">
        <pc:chgData name="Dattesh Dattu" userId="e9f6239ee300b592" providerId="LiveId" clId="{777FEC8B-B9EA-4950-889A-AA919DBCA05F}" dt="2024-05-07T14:30:32.309" v="2182"/>
        <pc:sldMkLst>
          <pc:docMk/>
          <pc:sldMk cId="2332203733" sldId="290"/>
        </pc:sldMkLst>
        <pc:picChg chg="mod">
          <ac:chgData name="Dattesh Dattu" userId="e9f6239ee300b592" providerId="LiveId" clId="{777FEC8B-B9EA-4950-889A-AA919DBCA05F}" dt="2024-05-07T13:46:52.598" v="1865" actId="14100"/>
          <ac:picMkLst>
            <pc:docMk/>
            <pc:sldMk cId="2332203733" sldId="290"/>
            <ac:picMk id="4" creationId="{53DCEFE7-30C8-8A99-699F-69189A411D04}"/>
          </ac:picMkLst>
        </pc:picChg>
        <pc:picChg chg="mod">
          <ac:chgData name="Dattesh Dattu" userId="e9f6239ee300b592" providerId="LiveId" clId="{777FEC8B-B9EA-4950-889A-AA919DBCA05F}" dt="2024-05-07T13:46:58.352" v="1867" actId="14100"/>
          <ac:picMkLst>
            <pc:docMk/>
            <pc:sldMk cId="2332203733" sldId="290"/>
            <ac:picMk id="5" creationId="{8DCA09D0-CB33-D66E-88C6-BCA39898574D}"/>
          </ac:picMkLst>
        </pc:picChg>
      </pc:sldChg>
      <pc:sldChg chg="modSp mod modTransition">
        <pc:chgData name="Dattesh Dattu" userId="e9f6239ee300b592" providerId="LiveId" clId="{777FEC8B-B9EA-4950-889A-AA919DBCA05F}" dt="2024-05-07T14:30:32.309" v="2182"/>
        <pc:sldMkLst>
          <pc:docMk/>
          <pc:sldMk cId="3184499047" sldId="291"/>
        </pc:sldMkLst>
        <pc:spChg chg="mod">
          <ac:chgData name="Dattesh Dattu" userId="e9f6239ee300b592" providerId="LiveId" clId="{777FEC8B-B9EA-4950-889A-AA919DBCA05F}" dt="2024-05-07T13:49:14.502" v="1899" actId="693"/>
          <ac:spMkLst>
            <pc:docMk/>
            <pc:sldMk cId="3184499047" sldId="291"/>
            <ac:spMk id="2" creationId="{F7ABF7CC-8C63-A306-9D1E-6D506CD5858C}"/>
          </ac:spMkLst>
        </pc:spChg>
        <pc:spChg chg="mod">
          <ac:chgData name="Dattesh Dattu" userId="e9f6239ee300b592" providerId="LiveId" clId="{777FEC8B-B9EA-4950-889A-AA919DBCA05F}" dt="2024-05-07T13:48:41.330" v="1894" actId="14100"/>
          <ac:spMkLst>
            <pc:docMk/>
            <pc:sldMk cId="3184499047" sldId="291"/>
            <ac:spMk id="3" creationId="{B9110F96-7EC3-FF17-D05B-D5827C49676B}"/>
          </ac:spMkLst>
        </pc:spChg>
        <pc:picChg chg="mod">
          <ac:chgData name="Dattesh Dattu" userId="e9f6239ee300b592" providerId="LiveId" clId="{777FEC8B-B9EA-4950-889A-AA919DBCA05F}" dt="2024-05-07T13:48:37.110" v="1893" actId="1076"/>
          <ac:picMkLst>
            <pc:docMk/>
            <pc:sldMk cId="3184499047" sldId="291"/>
            <ac:picMk id="4" creationId="{34E5D3A2-C1DC-64CE-D73E-EE8FEB6A0FE5}"/>
          </ac:picMkLst>
        </pc:picChg>
      </pc:sldChg>
      <pc:sldChg chg="modSp mod modTransition">
        <pc:chgData name="Dattesh Dattu" userId="e9f6239ee300b592" providerId="LiveId" clId="{777FEC8B-B9EA-4950-889A-AA919DBCA05F}" dt="2024-05-07T14:30:32.309" v="2182"/>
        <pc:sldMkLst>
          <pc:docMk/>
          <pc:sldMk cId="3633398552" sldId="292"/>
        </pc:sldMkLst>
        <pc:picChg chg="mod">
          <ac:chgData name="Dattesh Dattu" userId="e9f6239ee300b592" providerId="LiveId" clId="{777FEC8B-B9EA-4950-889A-AA919DBCA05F}" dt="2024-05-07T13:50:00.236" v="1913" actId="14100"/>
          <ac:picMkLst>
            <pc:docMk/>
            <pc:sldMk cId="3633398552" sldId="292"/>
            <ac:picMk id="4" creationId="{2D717354-E45D-8448-AF32-1D41157AF8E8}"/>
          </ac:picMkLst>
        </pc:picChg>
        <pc:picChg chg="mod">
          <ac:chgData name="Dattesh Dattu" userId="e9f6239ee300b592" providerId="LiveId" clId="{777FEC8B-B9EA-4950-889A-AA919DBCA05F}" dt="2024-05-07T13:49:37.098" v="1905" actId="14100"/>
          <ac:picMkLst>
            <pc:docMk/>
            <pc:sldMk cId="3633398552" sldId="292"/>
            <ac:picMk id="5" creationId="{C0E932CE-7091-BC56-22D3-3BC72ED1532A}"/>
          </ac:picMkLst>
        </pc:picChg>
        <pc:picChg chg="mod">
          <ac:chgData name="Dattesh Dattu" userId="e9f6239ee300b592" providerId="LiveId" clId="{777FEC8B-B9EA-4950-889A-AA919DBCA05F}" dt="2024-05-07T13:49:53.707" v="1912" actId="14100"/>
          <ac:picMkLst>
            <pc:docMk/>
            <pc:sldMk cId="3633398552" sldId="292"/>
            <ac:picMk id="6" creationId="{F7BF089D-95BF-FB69-2EA4-106B2C90ABA1}"/>
          </ac:picMkLst>
        </pc:picChg>
      </pc:sldChg>
      <pc:sldChg chg="modSp mod modTransition">
        <pc:chgData name="Dattesh Dattu" userId="e9f6239ee300b592" providerId="LiveId" clId="{777FEC8B-B9EA-4950-889A-AA919DBCA05F}" dt="2024-05-07T14:30:32.309" v="2182"/>
        <pc:sldMkLst>
          <pc:docMk/>
          <pc:sldMk cId="2419092540" sldId="293"/>
        </pc:sldMkLst>
        <pc:spChg chg="mod">
          <ac:chgData name="Dattesh Dattu" userId="e9f6239ee300b592" providerId="LiveId" clId="{777FEC8B-B9EA-4950-889A-AA919DBCA05F}" dt="2024-05-07T13:51:28.171" v="1935" actId="14100"/>
          <ac:spMkLst>
            <pc:docMk/>
            <pc:sldMk cId="2419092540" sldId="293"/>
            <ac:spMk id="8" creationId="{647CBD8B-67B8-4C2D-F52C-E47A657F04AC}"/>
          </ac:spMkLst>
        </pc:spChg>
        <pc:spChg chg="mod">
          <ac:chgData name="Dattesh Dattu" userId="e9f6239ee300b592" providerId="LiveId" clId="{777FEC8B-B9EA-4950-889A-AA919DBCA05F}" dt="2024-05-06T15:40:33.551" v="818"/>
          <ac:spMkLst>
            <pc:docMk/>
            <pc:sldMk cId="2419092540" sldId="293"/>
            <ac:spMk id="12" creationId="{EF7664CF-EC26-E199-DC36-89CAFBE7A567}"/>
          </ac:spMkLst>
        </pc:spChg>
        <pc:spChg chg="mod">
          <ac:chgData name="Dattesh Dattu" userId="e9f6239ee300b592" providerId="LiveId" clId="{777FEC8B-B9EA-4950-889A-AA919DBCA05F}" dt="2024-05-07T13:51:07.872" v="1928" actId="1076"/>
          <ac:spMkLst>
            <pc:docMk/>
            <pc:sldMk cId="2419092540" sldId="293"/>
            <ac:spMk id="13" creationId="{4BCDE8C9-0B6E-D041-5AD1-891238D446B3}"/>
          </ac:spMkLst>
        </pc:spChg>
        <pc:spChg chg="mod">
          <ac:chgData name="Dattesh Dattu" userId="e9f6239ee300b592" providerId="LiveId" clId="{777FEC8B-B9EA-4950-889A-AA919DBCA05F}" dt="2024-05-07T13:51:03.778" v="1926" actId="1076"/>
          <ac:spMkLst>
            <pc:docMk/>
            <pc:sldMk cId="2419092540" sldId="293"/>
            <ac:spMk id="14" creationId="{6CC82E2A-6361-2253-DDC9-9F1F99EA01A3}"/>
          </ac:spMkLst>
        </pc:spChg>
        <pc:picChg chg="mod">
          <ac:chgData name="Dattesh Dattu" userId="e9f6239ee300b592" providerId="LiveId" clId="{777FEC8B-B9EA-4950-889A-AA919DBCA05F}" dt="2024-05-07T13:51:38.714" v="1937" actId="14100"/>
          <ac:picMkLst>
            <pc:docMk/>
            <pc:sldMk cId="2419092540" sldId="293"/>
            <ac:picMk id="9" creationId="{AA09CDA1-42A1-CB7D-1864-FC5714B8CF7F}"/>
          </ac:picMkLst>
        </pc:picChg>
        <pc:picChg chg="mod">
          <ac:chgData name="Dattesh Dattu" userId="e9f6239ee300b592" providerId="LiveId" clId="{777FEC8B-B9EA-4950-889A-AA919DBCA05F}" dt="2024-05-07T13:51:10.689" v="1929" actId="14100"/>
          <ac:picMkLst>
            <pc:docMk/>
            <pc:sldMk cId="2419092540" sldId="293"/>
            <ac:picMk id="10" creationId="{9D413326-91DE-6B23-06FA-21D0106D7BAD}"/>
          </ac:picMkLst>
        </pc:picChg>
        <pc:picChg chg="mod">
          <ac:chgData name="Dattesh Dattu" userId="e9f6239ee300b592" providerId="LiveId" clId="{777FEC8B-B9EA-4950-889A-AA919DBCA05F}" dt="2024-05-07T13:51:18.560" v="1932" actId="1076"/>
          <ac:picMkLst>
            <pc:docMk/>
            <pc:sldMk cId="2419092540" sldId="293"/>
            <ac:picMk id="11" creationId="{82A7C1BD-34C8-936C-3714-D0BD50E6C6E4}"/>
          </ac:picMkLst>
        </pc:picChg>
      </pc:sldChg>
      <pc:sldChg chg="modSp mod modTransition">
        <pc:chgData name="Dattesh Dattu" userId="e9f6239ee300b592" providerId="LiveId" clId="{777FEC8B-B9EA-4950-889A-AA919DBCA05F}" dt="2024-05-07T14:30:32.309" v="2182"/>
        <pc:sldMkLst>
          <pc:docMk/>
          <pc:sldMk cId="3691959199" sldId="294"/>
        </pc:sldMkLst>
        <pc:spChg chg="mod">
          <ac:chgData name="Dattesh Dattu" userId="e9f6239ee300b592" providerId="LiveId" clId="{777FEC8B-B9EA-4950-889A-AA919DBCA05F}" dt="2024-05-07T13:56:44.574" v="1999" actId="13822"/>
          <ac:spMkLst>
            <pc:docMk/>
            <pc:sldMk cId="3691959199" sldId="294"/>
            <ac:spMk id="2" creationId="{562E5C9D-E62A-FFCB-0A37-8D853DA67C7B}"/>
          </ac:spMkLst>
        </pc:spChg>
        <pc:spChg chg="mod">
          <ac:chgData name="Dattesh Dattu" userId="e9f6239ee300b592" providerId="LiveId" clId="{777FEC8B-B9EA-4950-889A-AA919DBCA05F}" dt="2024-05-07T13:56:53.638" v="2002" actId="14100"/>
          <ac:spMkLst>
            <pc:docMk/>
            <pc:sldMk cId="3691959199" sldId="294"/>
            <ac:spMk id="3" creationId="{7F34827A-3943-F0B7-DD29-E16D93A65DBB}"/>
          </ac:spMkLst>
        </pc:spChg>
        <pc:picChg chg="mod">
          <ac:chgData name="Dattesh Dattu" userId="e9f6239ee300b592" providerId="LiveId" clId="{777FEC8B-B9EA-4950-889A-AA919DBCA05F}" dt="2024-05-07T13:56:49.381" v="2000" actId="14100"/>
          <ac:picMkLst>
            <pc:docMk/>
            <pc:sldMk cId="3691959199" sldId="294"/>
            <ac:picMk id="4" creationId="{55CD42B4-039B-9AA3-6EA9-B5CD2E3BBD51}"/>
          </ac:picMkLst>
        </pc:picChg>
      </pc:sldChg>
      <pc:sldChg chg="modSp mod modTransition">
        <pc:chgData name="Dattesh Dattu" userId="e9f6239ee300b592" providerId="LiveId" clId="{777FEC8B-B9EA-4950-889A-AA919DBCA05F}" dt="2024-05-07T14:30:32.309" v="2182"/>
        <pc:sldMkLst>
          <pc:docMk/>
          <pc:sldMk cId="2931472361" sldId="296"/>
        </pc:sldMkLst>
        <pc:spChg chg="mod">
          <ac:chgData name="Dattesh Dattu" userId="e9f6239ee300b592" providerId="LiveId" clId="{777FEC8B-B9EA-4950-889A-AA919DBCA05F}" dt="2024-05-07T13:55:12.781" v="1975" actId="20577"/>
          <ac:spMkLst>
            <pc:docMk/>
            <pc:sldMk cId="2931472361" sldId="296"/>
            <ac:spMk id="2" creationId="{3222CDE1-AEC4-4205-E802-A6E4BB34E46E}"/>
          </ac:spMkLst>
        </pc:spChg>
        <pc:spChg chg="mod">
          <ac:chgData name="Dattesh Dattu" userId="e9f6239ee300b592" providerId="LiveId" clId="{777FEC8B-B9EA-4950-889A-AA919DBCA05F}" dt="2024-05-07T13:52:38.342" v="1956" actId="13822"/>
          <ac:spMkLst>
            <pc:docMk/>
            <pc:sldMk cId="2931472361" sldId="296"/>
            <ac:spMk id="3" creationId="{A54BF540-58AD-9122-090C-6E59D8E2ADBA}"/>
          </ac:spMkLst>
        </pc:spChg>
        <pc:picChg chg="mod">
          <ac:chgData name="Dattesh Dattu" userId="e9f6239ee300b592" providerId="LiveId" clId="{777FEC8B-B9EA-4950-889A-AA919DBCA05F}" dt="2024-05-07T13:51:59.563" v="1946" actId="14100"/>
          <ac:picMkLst>
            <pc:docMk/>
            <pc:sldMk cId="2931472361" sldId="296"/>
            <ac:picMk id="4" creationId="{F6C32D93-4BD9-2F1C-3309-06FAED039BD6}"/>
          </ac:picMkLst>
        </pc:picChg>
      </pc:sldChg>
      <pc:sldChg chg="delSp modSp mod modTransition">
        <pc:chgData name="Dattesh Dattu" userId="e9f6239ee300b592" providerId="LiveId" clId="{777FEC8B-B9EA-4950-889A-AA919DBCA05F}" dt="2024-05-07T14:30:32.309" v="2182"/>
        <pc:sldMkLst>
          <pc:docMk/>
          <pc:sldMk cId="4212718870" sldId="297"/>
        </pc:sldMkLst>
        <pc:spChg chg="mod">
          <ac:chgData name="Dattesh Dattu" userId="e9f6239ee300b592" providerId="LiveId" clId="{777FEC8B-B9EA-4950-889A-AA919DBCA05F}" dt="2024-05-07T14:00:45.256" v="2055" actId="339"/>
          <ac:spMkLst>
            <pc:docMk/>
            <pc:sldMk cId="4212718870" sldId="297"/>
            <ac:spMk id="6" creationId="{AED48D6E-2A38-73A2-1698-8DCA524CD0E0}"/>
          </ac:spMkLst>
        </pc:spChg>
        <pc:spChg chg="mod">
          <ac:chgData name="Dattesh Dattu" userId="e9f6239ee300b592" providerId="LiveId" clId="{777FEC8B-B9EA-4950-889A-AA919DBCA05F}" dt="2024-05-07T14:13:36.390" v="2136" actId="339"/>
          <ac:spMkLst>
            <pc:docMk/>
            <pc:sldMk cId="4212718870" sldId="297"/>
            <ac:spMk id="7" creationId="{166190DA-104F-D2FB-317F-01EF414ECC79}"/>
          </ac:spMkLst>
        </pc:spChg>
        <pc:picChg chg="del mod">
          <ac:chgData name="Dattesh Dattu" userId="e9f6239ee300b592" providerId="LiveId" clId="{777FEC8B-B9EA-4950-889A-AA919DBCA05F}" dt="2024-05-07T13:59:06.276" v="2033" actId="478"/>
          <ac:picMkLst>
            <pc:docMk/>
            <pc:sldMk cId="4212718870" sldId="297"/>
            <ac:picMk id="10242" creationId="{E6683186-B771-B27E-4C4D-1E1E426BE5E3}"/>
          </ac:picMkLst>
        </pc:picChg>
      </pc:sldChg>
      <pc:sldChg chg="delSp modSp mod modTransition">
        <pc:chgData name="Dattesh Dattu" userId="e9f6239ee300b592" providerId="LiveId" clId="{777FEC8B-B9EA-4950-889A-AA919DBCA05F}" dt="2024-05-07T14:30:32.309" v="2182"/>
        <pc:sldMkLst>
          <pc:docMk/>
          <pc:sldMk cId="514188154" sldId="298"/>
        </pc:sldMkLst>
        <pc:spChg chg="mod">
          <ac:chgData name="Dattesh Dattu" userId="e9f6239ee300b592" providerId="LiveId" clId="{777FEC8B-B9EA-4950-889A-AA919DBCA05F}" dt="2024-05-07T13:59:01.225" v="2032" actId="14861"/>
          <ac:spMkLst>
            <pc:docMk/>
            <pc:sldMk cId="514188154" sldId="298"/>
            <ac:spMk id="2" creationId="{020ECBFE-0634-8A75-C3B1-0299F7BC7913}"/>
          </ac:spMkLst>
        </pc:spChg>
        <pc:spChg chg="mod">
          <ac:chgData name="Dattesh Dattu" userId="e9f6239ee300b592" providerId="LiveId" clId="{777FEC8B-B9EA-4950-889A-AA919DBCA05F}" dt="2024-05-07T14:13:47.109" v="2137" actId="339"/>
          <ac:spMkLst>
            <pc:docMk/>
            <pc:sldMk cId="514188154" sldId="298"/>
            <ac:spMk id="3" creationId="{833E09BD-5E29-0B8F-AB34-DE70A57469C7}"/>
          </ac:spMkLst>
        </pc:spChg>
        <pc:picChg chg="del mod">
          <ac:chgData name="Dattesh Dattu" userId="e9f6239ee300b592" providerId="LiveId" clId="{777FEC8B-B9EA-4950-889A-AA919DBCA05F}" dt="2024-05-07T13:57:15.819" v="2008" actId="478"/>
          <ac:picMkLst>
            <pc:docMk/>
            <pc:sldMk cId="514188154" sldId="298"/>
            <ac:picMk id="11266" creationId="{54A1566C-CA12-F46B-57AB-35A16D43CF3A}"/>
          </ac:picMkLst>
        </pc:picChg>
      </pc:sldChg>
      <pc:sldChg chg="modSp modTransition modAnim">
        <pc:chgData name="Dattesh Dattu" userId="e9f6239ee300b592" providerId="LiveId" clId="{777FEC8B-B9EA-4950-889A-AA919DBCA05F}" dt="2024-05-07T14:33:38.606" v="2225"/>
        <pc:sldMkLst>
          <pc:docMk/>
          <pc:sldMk cId="2386539904" sldId="299"/>
        </pc:sldMkLst>
        <pc:picChg chg="mod">
          <ac:chgData name="Dattesh Dattu" userId="e9f6239ee300b592" providerId="LiveId" clId="{777FEC8B-B9EA-4950-889A-AA919DBCA05F}" dt="2024-05-06T15:40:33.551" v="818"/>
          <ac:picMkLst>
            <pc:docMk/>
            <pc:sldMk cId="2386539904" sldId="299"/>
            <ac:picMk id="2050" creationId="{FD7EAD2A-89A5-579D-0BDF-633ABFD990C8}"/>
          </ac:picMkLst>
        </pc:picChg>
      </pc:sldChg>
      <pc:sldChg chg="delSp modSp mod modTransition modAnim modNotes">
        <pc:chgData name="Dattesh Dattu" userId="e9f6239ee300b592" providerId="LiveId" clId="{777FEC8B-B9EA-4950-889A-AA919DBCA05F}" dt="2024-05-07T14:30:32.309" v="2182"/>
        <pc:sldMkLst>
          <pc:docMk/>
          <pc:sldMk cId="178931050" sldId="301"/>
        </pc:sldMkLst>
        <pc:spChg chg="mod">
          <ac:chgData name="Dattesh Dattu" userId="e9f6239ee300b592" providerId="LiveId" clId="{777FEC8B-B9EA-4950-889A-AA919DBCA05F}" dt="2024-05-07T14:07:07.023" v="2088" actId="208"/>
          <ac:spMkLst>
            <pc:docMk/>
            <pc:sldMk cId="178931050" sldId="301"/>
            <ac:spMk id="3" creationId="{27B75F48-7D7E-2386-7DBB-D1C3B04C67AE}"/>
          </ac:spMkLst>
        </pc:spChg>
        <pc:graphicFrameChg chg="mod">
          <ac:chgData name="Dattesh Dattu" userId="e9f6239ee300b592" providerId="LiveId" clId="{777FEC8B-B9EA-4950-889A-AA919DBCA05F}" dt="2024-05-07T14:06:57.546" v="2087"/>
          <ac:graphicFrameMkLst>
            <pc:docMk/>
            <pc:sldMk cId="178931050" sldId="301"/>
            <ac:graphicFrameMk id="5" creationId="{C9FA005B-913B-A779-6C31-09121CFD9055}"/>
          </ac:graphicFrameMkLst>
        </pc:graphicFrameChg>
        <pc:picChg chg="del mod">
          <ac:chgData name="Dattesh Dattu" userId="e9f6239ee300b592" providerId="LiveId" clId="{777FEC8B-B9EA-4950-889A-AA919DBCA05F}" dt="2024-05-06T15:53:07.351" v="997" actId="478"/>
          <ac:picMkLst>
            <pc:docMk/>
            <pc:sldMk cId="178931050" sldId="301"/>
            <ac:picMk id="1026" creationId="{1A4CDA98-A08C-D09D-FCAF-8CCA3A39E38A}"/>
          </ac:picMkLst>
        </pc:picChg>
      </pc:sldChg>
      <pc:sldChg chg="modSp mod modTransition modNotes">
        <pc:chgData name="Dattesh Dattu" userId="e9f6239ee300b592" providerId="LiveId" clId="{777FEC8B-B9EA-4950-889A-AA919DBCA05F}" dt="2024-05-07T14:30:32.309" v="2182"/>
        <pc:sldMkLst>
          <pc:docMk/>
          <pc:sldMk cId="550115959" sldId="302"/>
        </pc:sldMkLst>
        <pc:spChg chg="mod">
          <ac:chgData name="Dattesh Dattu" userId="e9f6239ee300b592" providerId="LiveId" clId="{777FEC8B-B9EA-4950-889A-AA919DBCA05F}" dt="2024-05-06T15:40:33.551" v="818"/>
          <ac:spMkLst>
            <pc:docMk/>
            <pc:sldMk cId="550115959" sldId="302"/>
            <ac:spMk id="3" creationId="{BF8A8E99-09BC-1D11-89F2-B1240E0BBB16}"/>
          </ac:spMkLst>
        </pc:spChg>
        <pc:spChg chg="mod">
          <ac:chgData name="Dattesh Dattu" userId="e9f6239ee300b592" providerId="LiveId" clId="{777FEC8B-B9EA-4950-889A-AA919DBCA05F}" dt="2024-05-07T14:10:57.286" v="2122" actId="339"/>
          <ac:spMkLst>
            <pc:docMk/>
            <pc:sldMk cId="550115959" sldId="302"/>
            <ac:spMk id="4" creationId="{EBEF372D-98A7-3615-B988-62E054B12DBB}"/>
          </ac:spMkLst>
        </pc:spChg>
        <pc:picChg chg="mod">
          <ac:chgData name="Dattesh Dattu" userId="e9f6239ee300b592" providerId="LiveId" clId="{777FEC8B-B9EA-4950-889A-AA919DBCA05F}" dt="2024-05-06T15:40:33.551" v="818"/>
          <ac:picMkLst>
            <pc:docMk/>
            <pc:sldMk cId="550115959" sldId="302"/>
            <ac:picMk id="7" creationId="{289AD1A0-DEFF-3345-CA2D-D16E9EDCB0CF}"/>
          </ac:picMkLst>
        </pc:picChg>
      </pc:sldChg>
      <pc:sldChg chg="modSp mod modTransition modAnim modNotes">
        <pc:chgData name="Dattesh Dattu" userId="e9f6239ee300b592" providerId="LiveId" clId="{777FEC8B-B9EA-4950-889A-AA919DBCA05F}" dt="2024-05-07T14:30:32.309" v="2182"/>
        <pc:sldMkLst>
          <pc:docMk/>
          <pc:sldMk cId="568354202" sldId="303"/>
        </pc:sldMkLst>
        <pc:spChg chg="mod">
          <ac:chgData name="Dattesh Dattu" userId="e9f6239ee300b592" providerId="LiveId" clId="{777FEC8B-B9EA-4950-889A-AA919DBCA05F}" dt="2024-05-07T14:05:47.405" v="2083" actId="339"/>
          <ac:spMkLst>
            <pc:docMk/>
            <pc:sldMk cId="568354202" sldId="303"/>
            <ac:spMk id="2" creationId="{07F75BAA-B0F2-F001-A8B8-3701847A9884}"/>
          </ac:spMkLst>
        </pc:spChg>
        <pc:spChg chg="mod">
          <ac:chgData name="Dattesh Dattu" userId="e9f6239ee300b592" providerId="LiveId" clId="{777FEC8B-B9EA-4950-889A-AA919DBCA05F}" dt="2024-05-07T14:05:56.548" v="2084" actId="339"/>
          <ac:spMkLst>
            <pc:docMk/>
            <pc:sldMk cId="568354202" sldId="303"/>
            <ac:spMk id="7" creationId="{16E23E2D-1B1E-9C0C-8640-83A53A8DB403}"/>
          </ac:spMkLst>
        </pc:spChg>
        <pc:spChg chg="mod">
          <ac:chgData name="Dattesh Dattu" userId="e9f6239ee300b592" providerId="LiveId" clId="{777FEC8B-B9EA-4950-889A-AA919DBCA05F}" dt="2024-05-06T15:40:33.551" v="818"/>
          <ac:spMkLst>
            <pc:docMk/>
            <pc:sldMk cId="568354202" sldId="303"/>
            <ac:spMk id="9" creationId="{C15E6F0C-C196-D6BC-2B60-97CCCA988941}"/>
          </ac:spMkLst>
        </pc:spChg>
        <pc:picChg chg="mod">
          <ac:chgData name="Dattesh Dattu" userId="e9f6239ee300b592" providerId="LiveId" clId="{777FEC8B-B9EA-4950-889A-AA919DBCA05F}" dt="2024-05-06T15:40:33.551" v="818"/>
          <ac:picMkLst>
            <pc:docMk/>
            <pc:sldMk cId="568354202" sldId="303"/>
            <ac:picMk id="3" creationId="{D9A09621-EADE-CC9F-278B-9B6E94D1E156}"/>
          </ac:picMkLst>
        </pc:picChg>
        <pc:picChg chg="mod">
          <ac:chgData name="Dattesh Dattu" userId="e9f6239ee300b592" providerId="LiveId" clId="{777FEC8B-B9EA-4950-889A-AA919DBCA05F}" dt="2024-05-06T15:49:20.851" v="950" actId="1076"/>
          <ac:picMkLst>
            <pc:docMk/>
            <pc:sldMk cId="568354202" sldId="303"/>
            <ac:picMk id="4" creationId="{6F2E8BC2-0636-3BC4-ED44-ED1F96F1263F}"/>
          </ac:picMkLst>
        </pc:picChg>
        <pc:picChg chg="mod">
          <ac:chgData name="Dattesh Dattu" userId="e9f6239ee300b592" providerId="LiveId" clId="{777FEC8B-B9EA-4950-889A-AA919DBCA05F}" dt="2024-05-06T15:49:06.201" v="944" actId="1076"/>
          <ac:picMkLst>
            <pc:docMk/>
            <pc:sldMk cId="568354202" sldId="303"/>
            <ac:picMk id="5" creationId="{82E1E10F-683B-01AF-E9B1-E86B44F14EAF}"/>
          </ac:picMkLst>
        </pc:picChg>
        <pc:picChg chg="mod">
          <ac:chgData name="Dattesh Dattu" userId="e9f6239ee300b592" providerId="LiveId" clId="{777FEC8B-B9EA-4950-889A-AA919DBCA05F}" dt="2024-05-06T15:49:44.971" v="968" actId="1076"/>
          <ac:picMkLst>
            <pc:docMk/>
            <pc:sldMk cId="568354202" sldId="303"/>
            <ac:picMk id="8" creationId="{669B74A0-24B3-BCCE-C90A-3B295B32E624}"/>
          </ac:picMkLst>
        </pc:picChg>
        <pc:picChg chg="mod">
          <ac:chgData name="Dattesh Dattu" userId="e9f6239ee300b592" providerId="LiveId" clId="{777FEC8B-B9EA-4950-889A-AA919DBCA05F}" dt="2024-05-06T15:49:14.793" v="947" actId="1076"/>
          <ac:picMkLst>
            <pc:docMk/>
            <pc:sldMk cId="568354202" sldId="303"/>
            <ac:picMk id="11" creationId="{A8EFEEC7-4F58-A81C-5F27-68254F1B1C3F}"/>
          </ac:picMkLst>
        </pc:picChg>
        <pc:picChg chg="mod">
          <ac:chgData name="Dattesh Dattu" userId="e9f6239ee300b592" providerId="LiveId" clId="{777FEC8B-B9EA-4950-889A-AA919DBCA05F}" dt="2024-05-06T15:49:12.102" v="946" actId="1076"/>
          <ac:picMkLst>
            <pc:docMk/>
            <pc:sldMk cId="568354202" sldId="303"/>
            <ac:picMk id="13" creationId="{F8CCB33D-344C-CC5A-E80A-992E47D3171E}"/>
          </ac:picMkLst>
        </pc:picChg>
        <pc:picChg chg="mod">
          <ac:chgData name="Dattesh Dattu" userId="e9f6239ee300b592" providerId="LiveId" clId="{777FEC8B-B9EA-4950-889A-AA919DBCA05F}" dt="2024-05-06T15:40:33.551" v="818"/>
          <ac:picMkLst>
            <pc:docMk/>
            <pc:sldMk cId="568354202" sldId="303"/>
            <ac:picMk id="1028" creationId="{CFC309DB-ECB7-8AB4-8D1C-A7F67503EBB1}"/>
          </ac:picMkLst>
        </pc:picChg>
      </pc:sldChg>
      <pc:sldMasterChg chg="modTransition modSldLayout">
        <pc:chgData name="Dattesh Dattu" userId="e9f6239ee300b592" providerId="LiveId" clId="{777FEC8B-B9EA-4950-889A-AA919DBCA05F}" dt="2024-03-30T08:38:19.532" v="0"/>
        <pc:sldMasterMkLst>
          <pc:docMk/>
          <pc:sldMasterMk cId="2397023735" sldId="2147483876"/>
        </pc:sldMasterMkLst>
        <pc:sldLayoutChg chg="modTransition">
          <pc:chgData name="Dattesh Dattu" userId="e9f6239ee300b592" providerId="LiveId" clId="{777FEC8B-B9EA-4950-889A-AA919DBCA05F}" dt="2024-03-30T08:38:19.532" v="0"/>
          <pc:sldLayoutMkLst>
            <pc:docMk/>
            <pc:sldMasterMk cId="2397023735" sldId="2147483876"/>
            <pc:sldLayoutMk cId="3162010453" sldId="2147483877"/>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3172398921" sldId="2147483878"/>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2108352013" sldId="2147483879"/>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1954452405" sldId="2147483880"/>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708643375" sldId="2147483881"/>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3606266608" sldId="2147483882"/>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3983961999" sldId="2147483883"/>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71104952" sldId="2147483884"/>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1098483018" sldId="2147483885"/>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2978262380" sldId="2147483886"/>
          </pc:sldLayoutMkLst>
        </pc:sldLayoutChg>
        <pc:sldLayoutChg chg="modTransition">
          <pc:chgData name="Dattesh Dattu" userId="e9f6239ee300b592" providerId="LiveId" clId="{777FEC8B-B9EA-4950-889A-AA919DBCA05F}" dt="2024-03-30T08:38:19.532" v="0"/>
          <pc:sldLayoutMkLst>
            <pc:docMk/>
            <pc:sldMasterMk cId="2397023735" sldId="2147483876"/>
            <pc:sldLayoutMk cId="350643961" sldId="2147483887"/>
          </pc:sldLayoutMkLst>
        </pc:sldLayoutChg>
      </pc:sldMasterChg>
      <pc:sldMasterChg chg="modTransition modSldLayout">
        <pc:chgData name="Dattesh Dattu" userId="e9f6239ee300b592" providerId="LiveId" clId="{777FEC8B-B9EA-4950-889A-AA919DBCA05F}" dt="2024-03-30T08:38:53.168" v="10"/>
        <pc:sldMasterMkLst>
          <pc:docMk/>
          <pc:sldMasterMk cId="3605159109" sldId="2147483888"/>
        </pc:sldMasterMkLst>
        <pc:sldLayoutChg chg="modTransition">
          <pc:chgData name="Dattesh Dattu" userId="e9f6239ee300b592" providerId="LiveId" clId="{777FEC8B-B9EA-4950-889A-AA919DBCA05F}" dt="2024-03-30T08:38:53.168" v="10"/>
          <pc:sldLayoutMkLst>
            <pc:docMk/>
            <pc:sldMasterMk cId="3605159109" sldId="2147483888"/>
            <pc:sldLayoutMk cId="3799867420" sldId="2147483889"/>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2358654111" sldId="2147483890"/>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3844902130" sldId="2147483891"/>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2285999508" sldId="2147483892"/>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3370645616" sldId="2147483893"/>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526523372" sldId="2147483894"/>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3708996702" sldId="2147483895"/>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3533948686" sldId="2147483896"/>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928094020" sldId="2147483897"/>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3052568022" sldId="2147483904"/>
          </pc:sldLayoutMkLst>
        </pc:sldLayoutChg>
        <pc:sldLayoutChg chg="modTransition">
          <pc:chgData name="Dattesh Dattu" userId="e9f6239ee300b592" providerId="LiveId" clId="{777FEC8B-B9EA-4950-889A-AA919DBCA05F}" dt="2024-03-30T08:38:53.168" v="10"/>
          <pc:sldLayoutMkLst>
            <pc:docMk/>
            <pc:sldMasterMk cId="3605159109" sldId="2147483888"/>
            <pc:sldLayoutMk cId="2120437858" sldId="2147483905"/>
          </pc:sldLayoutMkLst>
        </pc:sldLayoutChg>
      </pc:sldMasterChg>
      <pc:sldMasterChg chg="modTransition modSldLayout">
        <pc:chgData name="Dattesh Dattu" userId="e9f6239ee300b592" providerId="LiveId" clId="{777FEC8B-B9EA-4950-889A-AA919DBCA05F}" dt="2024-03-30T08:38:57.934" v="25"/>
        <pc:sldMasterMkLst>
          <pc:docMk/>
          <pc:sldMasterMk cId="1611482679" sldId="2147483906"/>
        </pc:sldMasterMkLst>
        <pc:sldLayoutChg chg="modTransition">
          <pc:chgData name="Dattesh Dattu" userId="e9f6239ee300b592" providerId="LiveId" clId="{777FEC8B-B9EA-4950-889A-AA919DBCA05F}" dt="2024-03-30T08:38:57.934" v="25"/>
          <pc:sldLayoutMkLst>
            <pc:docMk/>
            <pc:sldMasterMk cId="1611482679" sldId="2147483906"/>
            <pc:sldLayoutMk cId="4192238711" sldId="2147483907"/>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392978993" sldId="2147483908"/>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323761566" sldId="2147483909"/>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1423612279" sldId="2147483910"/>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2430901529" sldId="2147483911"/>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2770619856" sldId="2147483912"/>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1534927091" sldId="2147483913"/>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3675716383" sldId="2147483914"/>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48515032" sldId="2147483915"/>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3848510187" sldId="2147483922"/>
          </pc:sldLayoutMkLst>
        </pc:sldLayoutChg>
        <pc:sldLayoutChg chg="modTransition">
          <pc:chgData name="Dattesh Dattu" userId="e9f6239ee300b592" providerId="LiveId" clId="{777FEC8B-B9EA-4950-889A-AA919DBCA05F}" dt="2024-03-30T08:38:57.934" v="25"/>
          <pc:sldLayoutMkLst>
            <pc:docMk/>
            <pc:sldMasterMk cId="1611482679" sldId="2147483906"/>
            <pc:sldLayoutMk cId="1875264396" sldId="2147483923"/>
          </pc:sldLayoutMkLst>
        </pc:sldLayoutChg>
      </pc:sldMasterChg>
      <pc:sldMasterChg chg="modTransition modSldLayout">
        <pc:chgData name="Dattesh Dattu" userId="e9f6239ee300b592" providerId="LiveId" clId="{777FEC8B-B9EA-4950-889A-AA919DBCA05F}" dt="2024-03-30T08:39:01.572" v="42"/>
        <pc:sldMasterMkLst>
          <pc:docMk/>
          <pc:sldMasterMk cId="3431597374" sldId="2147483924"/>
        </pc:sldMasterMkLst>
        <pc:sldLayoutChg chg="modTransition">
          <pc:chgData name="Dattesh Dattu" userId="e9f6239ee300b592" providerId="LiveId" clId="{777FEC8B-B9EA-4950-889A-AA919DBCA05F}" dt="2024-03-30T08:39:01.572" v="42"/>
          <pc:sldLayoutMkLst>
            <pc:docMk/>
            <pc:sldMasterMk cId="3431597374" sldId="2147483924"/>
            <pc:sldLayoutMk cId="1160433329" sldId="2147483925"/>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306884045" sldId="2147483926"/>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1869229941" sldId="2147483927"/>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4192372727" sldId="2147483928"/>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2411716595" sldId="2147483929"/>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1538424708" sldId="2147483930"/>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2891995640" sldId="2147483931"/>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3992211647" sldId="2147483932"/>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3132421135" sldId="2147483933"/>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1637837792" sldId="2147483940"/>
          </pc:sldLayoutMkLst>
        </pc:sldLayoutChg>
        <pc:sldLayoutChg chg="modTransition">
          <pc:chgData name="Dattesh Dattu" userId="e9f6239ee300b592" providerId="LiveId" clId="{777FEC8B-B9EA-4950-889A-AA919DBCA05F}" dt="2024-03-30T08:39:01.572" v="42"/>
          <pc:sldLayoutMkLst>
            <pc:docMk/>
            <pc:sldMasterMk cId="3431597374" sldId="2147483924"/>
            <pc:sldLayoutMk cId="287367283" sldId="2147483941"/>
          </pc:sldLayoutMkLst>
        </pc:sldLayoutChg>
      </pc:sldMasterChg>
      <pc:sldMasterChg chg="modTransition modSldLayout">
        <pc:chgData name="Dattesh Dattu" userId="e9f6239ee300b592" providerId="LiveId" clId="{777FEC8B-B9EA-4950-889A-AA919DBCA05F}" dt="2024-03-30T08:39:07.578" v="53"/>
        <pc:sldMasterMkLst>
          <pc:docMk/>
          <pc:sldMasterMk cId="3987299176" sldId="2147483942"/>
        </pc:sldMasterMkLst>
        <pc:sldLayoutChg chg="modTransition">
          <pc:chgData name="Dattesh Dattu" userId="e9f6239ee300b592" providerId="LiveId" clId="{777FEC8B-B9EA-4950-889A-AA919DBCA05F}" dt="2024-03-30T08:39:07.578" v="53"/>
          <pc:sldLayoutMkLst>
            <pc:docMk/>
            <pc:sldMasterMk cId="3987299176" sldId="2147483942"/>
            <pc:sldLayoutMk cId="1235757527" sldId="2147483943"/>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1551852190" sldId="2147483944"/>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2733890212" sldId="2147483945"/>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1897503459" sldId="2147483946"/>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2409722684" sldId="2147483947"/>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2416971202" sldId="2147483948"/>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2233740303" sldId="2147483949"/>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3275447831" sldId="2147483950"/>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2721695827" sldId="2147483951"/>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2962546004" sldId="2147483952"/>
          </pc:sldLayoutMkLst>
        </pc:sldLayoutChg>
        <pc:sldLayoutChg chg="modTransition">
          <pc:chgData name="Dattesh Dattu" userId="e9f6239ee300b592" providerId="LiveId" clId="{777FEC8B-B9EA-4950-889A-AA919DBCA05F}" dt="2024-03-30T08:39:07.578" v="53"/>
          <pc:sldLayoutMkLst>
            <pc:docMk/>
            <pc:sldMasterMk cId="3987299176" sldId="2147483942"/>
            <pc:sldLayoutMk cId="2533182412" sldId="2147483953"/>
          </pc:sldLayoutMkLst>
        </pc:sldLayoutChg>
      </pc:sldMasterChg>
      <pc:sldMasterChg chg="modTransition modSldLayout">
        <pc:chgData name="Dattesh Dattu" userId="e9f6239ee300b592" providerId="LiveId" clId="{777FEC8B-B9EA-4950-889A-AA919DBCA05F}" dt="2024-03-30T08:39:10.676" v="73"/>
        <pc:sldMasterMkLst>
          <pc:docMk/>
          <pc:sldMasterMk cId="228687260" sldId="2147483954"/>
        </pc:sldMasterMkLst>
        <pc:sldLayoutChg chg="modTransition">
          <pc:chgData name="Dattesh Dattu" userId="e9f6239ee300b592" providerId="LiveId" clId="{777FEC8B-B9EA-4950-889A-AA919DBCA05F}" dt="2024-03-30T08:39:10.676" v="73"/>
          <pc:sldLayoutMkLst>
            <pc:docMk/>
            <pc:sldMasterMk cId="228687260" sldId="2147483954"/>
            <pc:sldLayoutMk cId="2919288978" sldId="2147483955"/>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19113583" sldId="2147483956"/>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2202660414" sldId="2147483957"/>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1279731500" sldId="2147483958"/>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2519903725" sldId="2147483959"/>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2536614120" sldId="2147483960"/>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1157019916" sldId="2147483961"/>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807699584" sldId="2147483962"/>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400709623" sldId="2147483963"/>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991648704" sldId="2147483964"/>
          </pc:sldLayoutMkLst>
        </pc:sldLayoutChg>
        <pc:sldLayoutChg chg="modTransition">
          <pc:chgData name="Dattesh Dattu" userId="e9f6239ee300b592" providerId="LiveId" clId="{777FEC8B-B9EA-4950-889A-AA919DBCA05F}" dt="2024-03-30T08:39:10.676" v="73"/>
          <pc:sldLayoutMkLst>
            <pc:docMk/>
            <pc:sldMasterMk cId="228687260" sldId="2147483954"/>
            <pc:sldLayoutMk cId="431854549" sldId="2147483965"/>
          </pc:sldLayoutMkLst>
        </pc:sldLayoutChg>
      </pc:sldMasterChg>
      <pc:sldMasterChg chg="modTransition modSldLayout">
        <pc:chgData name="Dattesh Dattu" userId="e9f6239ee300b592" providerId="LiveId" clId="{777FEC8B-B9EA-4950-889A-AA919DBCA05F}" dt="2024-03-30T08:39:12.402" v="91"/>
        <pc:sldMasterMkLst>
          <pc:docMk/>
          <pc:sldMasterMk cId="118062159" sldId="2147483966"/>
        </pc:sldMasterMkLst>
        <pc:sldLayoutChg chg="modTransition">
          <pc:chgData name="Dattesh Dattu" userId="e9f6239ee300b592" providerId="LiveId" clId="{777FEC8B-B9EA-4950-889A-AA919DBCA05F}" dt="2024-03-30T08:39:12.402" v="91"/>
          <pc:sldLayoutMkLst>
            <pc:docMk/>
            <pc:sldMasterMk cId="118062159" sldId="2147483966"/>
            <pc:sldLayoutMk cId="2848319987" sldId="2147483967"/>
          </pc:sldLayoutMkLst>
        </pc:sldLayoutChg>
        <pc:sldLayoutChg chg="modTransition">
          <pc:chgData name="Dattesh Dattu" userId="e9f6239ee300b592" providerId="LiveId" clId="{777FEC8B-B9EA-4950-889A-AA919DBCA05F}" dt="2024-03-30T08:39:12.402" v="91"/>
          <pc:sldLayoutMkLst>
            <pc:docMk/>
            <pc:sldMasterMk cId="118062159" sldId="2147483966"/>
            <pc:sldLayoutMk cId="2371734599" sldId="2147483969"/>
          </pc:sldLayoutMkLst>
        </pc:sldLayoutChg>
        <pc:sldLayoutChg chg="modTransition">
          <pc:chgData name="Dattesh Dattu" userId="e9f6239ee300b592" providerId="LiveId" clId="{777FEC8B-B9EA-4950-889A-AA919DBCA05F}" dt="2024-03-30T08:39:12.402" v="91"/>
          <pc:sldLayoutMkLst>
            <pc:docMk/>
            <pc:sldMasterMk cId="118062159" sldId="2147483966"/>
            <pc:sldLayoutMk cId="2709676506" sldId="2147483972"/>
          </pc:sldLayoutMkLst>
        </pc:sldLayoutChg>
        <pc:sldLayoutChg chg="modTransition">
          <pc:chgData name="Dattesh Dattu" userId="e9f6239ee300b592" providerId="LiveId" clId="{777FEC8B-B9EA-4950-889A-AA919DBCA05F}" dt="2024-03-30T08:39:12.402" v="91"/>
          <pc:sldLayoutMkLst>
            <pc:docMk/>
            <pc:sldMasterMk cId="118062159" sldId="2147483966"/>
            <pc:sldLayoutMk cId="4271827977" sldId="2147483973"/>
          </pc:sldLayoutMkLst>
        </pc:sldLayoutChg>
        <pc:sldLayoutChg chg="modTransition">
          <pc:chgData name="Dattesh Dattu" userId="e9f6239ee300b592" providerId="LiveId" clId="{777FEC8B-B9EA-4950-889A-AA919DBCA05F}" dt="2024-03-30T08:39:12.402" v="91"/>
          <pc:sldLayoutMkLst>
            <pc:docMk/>
            <pc:sldMasterMk cId="118062159" sldId="2147483966"/>
            <pc:sldLayoutMk cId="3828437974" sldId="2147483975"/>
          </pc:sldLayoutMkLst>
        </pc:sldLayoutChg>
        <pc:sldLayoutChg chg="delSp">
          <pc:chgData name="Dattesh Dattu" userId="e9f6239ee300b592" providerId="LiveId" clId="{777FEC8B-B9EA-4950-889A-AA919DBCA05F}" dt="2024-03-30T08:39:12.402" v="91"/>
          <pc:sldLayoutMkLst>
            <pc:docMk/>
            <pc:sldMasterMk cId="118062159" sldId="2147483966"/>
            <pc:sldLayoutMk cId="3503625887" sldId="2147483984"/>
          </pc:sldLayoutMkLst>
          <pc:cxnChg chg="del">
            <ac:chgData name="Dattesh Dattu" userId="e9f6239ee300b592" providerId="LiveId" clId="{777FEC8B-B9EA-4950-889A-AA919DBCA05F}" dt="2024-03-30T08:39:12.402" v="91"/>
            <ac:cxnSpMkLst>
              <pc:docMk/>
              <pc:sldMasterMk cId="118062159" sldId="2147483966"/>
              <pc:sldLayoutMk cId="3503625887" sldId="2147483984"/>
              <ac:cxnSpMk id="33" creationId="{00000000-0000-0000-0000-000000000000}"/>
            </ac:cxnSpMkLst>
          </pc:cxnChg>
        </pc:sldLayoutChg>
        <pc:sldLayoutChg chg="delSp">
          <pc:chgData name="Dattesh Dattu" userId="e9f6239ee300b592" providerId="LiveId" clId="{777FEC8B-B9EA-4950-889A-AA919DBCA05F}" dt="2024-03-30T08:39:12.402" v="91"/>
          <pc:sldLayoutMkLst>
            <pc:docMk/>
            <pc:sldMasterMk cId="118062159" sldId="2147483966"/>
            <pc:sldLayoutMk cId="3736111550" sldId="2147483985"/>
          </pc:sldLayoutMkLst>
          <pc:cxnChg chg="del">
            <ac:chgData name="Dattesh Dattu" userId="e9f6239ee300b592" providerId="LiveId" clId="{777FEC8B-B9EA-4950-889A-AA919DBCA05F}" dt="2024-03-30T08:39:12.402" v="91"/>
            <ac:cxnSpMkLst>
              <pc:docMk/>
              <pc:sldMasterMk cId="118062159" sldId="2147483966"/>
              <pc:sldLayoutMk cId="3736111550" sldId="2147483985"/>
              <ac:cxnSpMk id="35" creationId="{00000000-0000-0000-0000-000000000000}"/>
            </ac:cxnSpMkLst>
          </pc:cxnChg>
        </pc:sldLayoutChg>
        <pc:sldLayoutChg chg="delSp">
          <pc:chgData name="Dattesh Dattu" userId="e9f6239ee300b592" providerId="LiveId" clId="{777FEC8B-B9EA-4950-889A-AA919DBCA05F}" dt="2024-03-30T08:39:12.402" v="91"/>
          <pc:sldLayoutMkLst>
            <pc:docMk/>
            <pc:sldMasterMk cId="118062159" sldId="2147483966"/>
            <pc:sldLayoutMk cId="188497124" sldId="2147483986"/>
          </pc:sldLayoutMkLst>
          <pc:cxnChg chg="del">
            <ac:chgData name="Dattesh Dattu" userId="e9f6239ee300b592" providerId="LiveId" clId="{777FEC8B-B9EA-4950-889A-AA919DBCA05F}" dt="2024-03-30T08:39:12.402" v="91"/>
            <ac:cxnSpMkLst>
              <pc:docMk/>
              <pc:sldMasterMk cId="118062159" sldId="2147483966"/>
              <pc:sldLayoutMk cId="188497124" sldId="2147483986"/>
              <ac:cxnSpMk id="17" creationId="{00000000-0000-0000-0000-000000000000}"/>
            </ac:cxnSpMkLst>
          </pc:cxnChg>
        </pc:sldLayoutChg>
      </pc:sldMasterChg>
      <pc:sldMasterChg chg="modTransition modSldLayout">
        <pc:chgData name="Dattesh Dattu" userId="e9f6239ee300b592" providerId="LiveId" clId="{777FEC8B-B9EA-4950-889A-AA919DBCA05F}" dt="2024-03-30T08:39:14.189" v="111"/>
        <pc:sldMasterMkLst>
          <pc:docMk/>
          <pc:sldMasterMk cId="2729388305" sldId="2147483987"/>
        </pc:sldMasterMkLst>
        <pc:sldLayoutChg chg="modTransition">
          <pc:chgData name="Dattesh Dattu" userId="e9f6239ee300b592" providerId="LiveId" clId="{777FEC8B-B9EA-4950-889A-AA919DBCA05F}" dt="2024-03-30T08:39:14.189" v="111"/>
          <pc:sldLayoutMkLst>
            <pc:docMk/>
            <pc:sldMasterMk cId="2729388305" sldId="2147483987"/>
            <pc:sldLayoutMk cId="1970866871" sldId="2147483988"/>
          </pc:sldLayoutMkLst>
        </pc:sldLayoutChg>
        <pc:sldLayoutChg chg="modTransition">
          <pc:chgData name="Dattesh Dattu" userId="e9f6239ee300b592" providerId="LiveId" clId="{777FEC8B-B9EA-4950-889A-AA919DBCA05F}" dt="2024-03-30T08:39:14.189" v="111"/>
          <pc:sldLayoutMkLst>
            <pc:docMk/>
            <pc:sldMasterMk cId="2729388305" sldId="2147483987"/>
            <pc:sldLayoutMk cId="1901034668" sldId="2147483990"/>
          </pc:sldLayoutMkLst>
        </pc:sldLayoutChg>
        <pc:sldLayoutChg chg="modTransition">
          <pc:chgData name="Dattesh Dattu" userId="e9f6239ee300b592" providerId="LiveId" clId="{777FEC8B-B9EA-4950-889A-AA919DBCA05F}" dt="2024-03-30T08:39:14.189" v="111"/>
          <pc:sldLayoutMkLst>
            <pc:docMk/>
            <pc:sldMasterMk cId="2729388305" sldId="2147483987"/>
            <pc:sldLayoutMk cId="1851226391" sldId="2147483993"/>
          </pc:sldLayoutMkLst>
        </pc:sldLayoutChg>
        <pc:sldLayoutChg chg="modTransition">
          <pc:chgData name="Dattesh Dattu" userId="e9f6239ee300b592" providerId="LiveId" clId="{777FEC8B-B9EA-4950-889A-AA919DBCA05F}" dt="2024-03-30T08:39:14.189" v="111"/>
          <pc:sldLayoutMkLst>
            <pc:docMk/>
            <pc:sldMasterMk cId="2729388305" sldId="2147483987"/>
            <pc:sldLayoutMk cId="115609502" sldId="2147483994"/>
          </pc:sldLayoutMkLst>
        </pc:sldLayoutChg>
        <pc:sldLayoutChg chg="modTransition">
          <pc:chgData name="Dattesh Dattu" userId="e9f6239ee300b592" providerId="LiveId" clId="{777FEC8B-B9EA-4950-889A-AA919DBCA05F}" dt="2024-03-30T08:39:14.189" v="111"/>
          <pc:sldLayoutMkLst>
            <pc:docMk/>
            <pc:sldMasterMk cId="2729388305" sldId="2147483987"/>
            <pc:sldLayoutMk cId="1245676593" sldId="2147483996"/>
          </pc:sldLayoutMkLst>
        </pc:sldLayoutChg>
      </pc:sldMasterChg>
      <pc:sldMasterChg chg="modTransition modSldLayout">
        <pc:chgData name="Dattesh Dattu" userId="e9f6239ee300b592" providerId="LiveId" clId="{777FEC8B-B9EA-4950-889A-AA919DBCA05F}" dt="2024-03-30T08:39:17.151" v="130"/>
        <pc:sldMasterMkLst>
          <pc:docMk/>
          <pc:sldMasterMk cId="314580116" sldId="2147484005"/>
        </pc:sldMasterMkLst>
        <pc:sldLayoutChg chg="modTransition">
          <pc:chgData name="Dattesh Dattu" userId="e9f6239ee300b592" providerId="LiveId" clId="{777FEC8B-B9EA-4950-889A-AA919DBCA05F}" dt="2024-03-30T08:39:17.151" v="130"/>
          <pc:sldLayoutMkLst>
            <pc:docMk/>
            <pc:sldMasterMk cId="314580116" sldId="2147484005"/>
            <pc:sldLayoutMk cId="1449289703" sldId="2147484006"/>
          </pc:sldLayoutMkLst>
        </pc:sldLayoutChg>
        <pc:sldLayoutChg chg="modTransition">
          <pc:chgData name="Dattesh Dattu" userId="e9f6239ee300b592" providerId="LiveId" clId="{777FEC8B-B9EA-4950-889A-AA919DBCA05F}" dt="2024-03-30T08:39:17.151" v="130"/>
          <pc:sldLayoutMkLst>
            <pc:docMk/>
            <pc:sldMasterMk cId="314580116" sldId="2147484005"/>
            <pc:sldLayoutMk cId="4108095622" sldId="2147484008"/>
          </pc:sldLayoutMkLst>
        </pc:sldLayoutChg>
        <pc:sldLayoutChg chg="modTransition">
          <pc:chgData name="Dattesh Dattu" userId="e9f6239ee300b592" providerId="LiveId" clId="{777FEC8B-B9EA-4950-889A-AA919DBCA05F}" dt="2024-03-30T08:39:17.151" v="130"/>
          <pc:sldLayoutMkLst>
            <pc:docMk/>
            <pc:sldMasterMk cId="314580116" sldId="2147484005"/>
            <pc:sldLayoutMk cId="2348132541" sldId="2147484011"/>
          </pc:sldLayoutMkLst>
        </pc:sldLayoutChg>
        <pc:sldLayoutChg chg="modTransition">
          <pc:chgData name="Dattesh Dattu" userId="e9f6239ee300b592" providerId="LiveId" clId="{777FEC8B-B9EA-4950-889A-AA919DBCA05F}" dt="2024-03-30T08:39:17.151" v="130"/>
          <pc:sldLayoutMkLst>
            <pc:docMk/>
            <pc:sldMasterMk cId="314580116" sldId="2147484005"/>
            <pc:sldLayoutMk cId="1385332722" sldId="2147484012"/>
          </pc:sldLayoutMkLst>
        </pc:sldLayoutChg>
        <pc:sldLayoutChg chg="modTransition">
          <pc:chgData name="Dattesh Dattu" userId="e9f6239ee300b592" providerId="LiveId" clId="{777FEC8B-B9EA-4950-889A-AA919DBCA05F}" dt="2024-03-30T08:39:17.151" v="130"/>
          <pc:sldLayoutMkLst>
            <pc:docMk/>
            <pc:sldMasterMk cId="314580116" sldId="2147484005"/>
            <pc:sldLayoutMk cId="3994605331" sldId="2147484014"/>
          </pc:sldLayoutMkLst>
        </pc:sldLayoutChg>
      </pc:sldMasterChg>
      <pc:sldMasterChg chg="modTransition modSldLayout">
        <pc:chgData name="Dattesh Dattu" userId="e9f6239ee300b592" providerId="LiveId" clId="{777FEC8B-B9EA-4950-889A-AA919DBCA05F}" dt="2024-03-30T08:39:18.766" v="150"/>
        <pc:sldMasterMkLst>
          <pc:docMk/>
          <pc:sldMasterMk cId="1022969310" sldId="2147484017"/>
        </pc:sldMasterMkLst>
        <pc:sldLayoutChg chg="modTransition">
          <pc:chgData name="Dattesh Dattu" userId="e9f6239ee300b592" providerId="LiveId" clId="{777FEC8B-B9EA-4950-889A-AA919DBCA05F}" dt="2024-03-30T08:39:18.766" v="150"/>
          <pc:sldLayoutMkLst>
            <pc:docMk/>
            <pc:sldMasterMk cId="1022969310" sldId="2147484017"/>
            <pc:sldLayoutMk cId="3411021814" sldId="2147484018"/>
          </pc:sldLayoutMkLst>
        </pc:sldLayoutChg>
        <pc:sldLayoutChg chg="modTransition">
          <pc:chgData name="Dattesh Dattu" userId="e9f6239ee300b592" providerId="LiveId" clId="{777FEC8B-B9EA-4950-889A-AA919DBCA05F}" dt="2024-03-30T08:39:18.766" v="150"/>
          <pc:sldLayoutMkLst>
            <pc:docMk/>
            <pc:sldMasterMk cId="1022969310" sldId="2147484017"/>
            <pc:sldLayoutMk cId="133295037" sldId="2147484020"/>
          </pc:sldLayoutMkLst>
        </pc:sldLayoutChg>
        <pc:sldLayoutChg chg="modTransition">
          <pc:chgData name="Dattesh Dattu" userId="e9f6239ee300b592" providerId="LiveId" clId="{777FEC8B-B9EA-4950-889A-AA919DBCA05F}" dt="2024-03-30T08:39:18.766" v="150"/>
          <pc:sldLayoutMkLst>
            <pc:docMk/>
            <pc:sldMasterMk cId="1022969310" sldId="2147484017"/>
            <pc:sldLayoutMk cId="2135876087" sldId="2147484023"/>
          </pc:sldLayoutMkLst>
        </pc:sldLayoutChg>
        <pc:sldLayoutChg chg="modTransition">
          <pc:chgData name="Dattesh Dattu" userId="e9f6239ee300b592" providerId="LiveId" clId="{777FEC8B-B9EA-4950-889A-AA919DBCA05F}" dt="2024-03-30T08:39:18.766" v="150"/>
          <pc:sldLayoutMkLst>
            <pc:docMk/>
            <pc:sldMasterMk cId="1022969310" sldId="2147484017"/>
            <pc:sldLayoutMk cId="2850834569" sldId="2147484024"/>
          </pc:sldLayoutMkLst>
        </pc:sldLayoutChg>
        <pc:sldLayoutChg chg="modTransition">
          <pc:chgData name="Dattesh Dattu" userId="e9f6239ee300b592" providerId="LiveId" clId="{777FEC8B-B9EA-4950-889A-AA919DBCA05F}" dt="2024-03-30T08:39:18.766" v="150"/>
          <pc:sldLayoutMkLst>
            <pc:docMk/>
            <pc:sldMasterMk cId="1022969310" sldId="2147484017"/>
            <pc:sldLayoutMk cId="4222283642" sldId="2147484026"/>
          </pc:sldLayoutMkLst>
        </pc:sldLayoutChg>
      </pc:sldMasterChg>
      <pc:sldMasterChg chg="modTransition modSldLayout">
        <pc:chgData name="Dattesh Dattu" userId="e9f6239ee300b592" providerId="LiveId" clId="{777FEC8B-B9EA-4950-889A-AA919DBCA05F}" dt="2024-03-30T08:39:38.042" v="164"/>
        <pc:sldMasterMkLst>
          <pc:docMk/>
          <pc:sldMasterMk cId="2970811358" sldId="2147484035"/>
        </pc:sldMasterMkLst>
        <pc:sldLayoutChg chg="modTransition">
          <pc:chgData name="Dattesh Dattu" userId="e9f6239ee300b592" providerId="LiveId" clId="{777FEC8B-B9EA-4950-889A-AA919DBCA05F}" dt="2024-03-30T08:39:38.042" v="164"/>
          <pc:sldLayoutMkLst>
            <pc:docMk/>
            <pc:sldMasterMk cId="2970811358" sldId="2147484035"/>
            <pc:sldLayoutMk cId="2564968261" sldId="2147484036"/>
          </pc:sldLayoutMkLst>
        </pc:sldLayoutChg>
        <pc:sldLayoutChg chg="modTransition">
          <pc:chgData name="Dattesh Dattu" userId="e9f6239ee300b592" providerId="LiveId" clId="{777FEC8B-B9EA-4950-889A-AA919DBCA05F}" dt="2024-03-30T08:39:38.042" v="164"/>
          <pc:sldLayoutMkLst>
            <pc:docMk/>
            <pc:sldMasterMk cId="2970811358" sldId="2147484035"/>
            <pc:sldLayoutMk cId="3523974393" sldId="2147484038"/>
          </pc:sldLayoutMkLst>
        </pc:sldLayoutChg>
        <pc:sldLayoutChg chg="modTransition">
          <pc:chgData name="Dattesh Dattu" userId="e9f6239ee300b592" providerId="LiveId" clId="{777FEC8B-B9EA-4950-889A-AA919DBCA05F}" dt="2024-03-30T08:39:38.042" v="164"/>
          <pc:sldLayoutMkLst>
            <pc:docMk/>
            <pc:sldMasterMk cId="2970811358" sldId="2147484035"/>
            <pc:sldLayoutMk cId="223423779" sldId="2147484041"/>
          </pc:sldLayoutMkLst>
        </pc:sldLayoutChg>
        <pc:sldLayoutChg chg="modTransition">
          <pc:chgData name="Dattesh Dattu" userId="e9f6239ee300b592" providerId="LiveId" clId="{777FEC8B-B9EA-4950-889A-AA919DBCA05F}" dt="2024-03-30T08:39:38.042" v="164"/>
          <pc:sldLayoutMkLst>
            <pc:docMk/>
            <pc:sldMasterMk cId="2970811358" sldId="2147484035"/>
            <pc:sldLayoutMk cId="4287145845" sldId="2147484042"/>
          </pc:sldLayoutMkLst>
        </pc:sldLayoutChg>
        <pc:sldLayoutChg chg="modTransition">
          <pc:chgData name="Dattesh Dattu" userId="e9f6239ee300b592" providerId="LiveId" clId="{777FEC8B-B9EA-4950-889A-AA919DBCA05F}" dt="2024-03-30T08:39:38.042" v="164"/>
          <pc:sldLayoutMkLst>
            <pc:docMk/>
            <pc:sldMasterMk cId="2970811358" sldId="2147484035"/>
            <pc:sldLayoutMk cId="4058241877" sldId="2147484044"/>
          </pc:sldLayoutMkLst>
        </pc:sldLayoutChg>
      </pc:sldMasterChg>
      <pc:sldMasterChg chg="modTransition modSldLayout">
        <pc:chgData name="Dattesh Dattu" userId="e9f6239ee300b592" providerId="LiveId" clId="{777FEC8B-B9EA-4950-889A-AA919DBCA05F}" dt="2024-03-30T08:40:01.509" v="197"/>
        <pc:sldMasterMkLst>
          <pc:docMk/>
          <pc:sldMasterMk cId="1061798858" sldId="2147484047"/>
        </pc:sldMasterMkLst>
        <pc:sldLayoutChg chg="modTransition">
          <pc:chgData name="Dattesh Dattu" userId="e9f6239ee300b592" providerId="LiveId" clId="{777FEC8B-B9EA-4950-889A-AA919DBCA05F}" dt="2024-03-30T08:40:01.509" v="197"/>
          <pc:sldLayoutMkLst>
            <pc:docMk/>
            <pc:sldMasterMk cId="1061798858" sldId="2147484047"/>
            <pc:sldLayoutMk cId="4073893682" sldId="2147484048"/>
          </pc:sldLayoutMkLst>
        </pc:sldLayoutChg>
        <pc:sldLayoutChg chg="modTransition">
          <pc:chgData name="Dattesh Dattu" userId="e9f6239ee300b592" providerId="LiveId" clId="{777FEC8B-B9EA-4950-889A-AA919DBCA05F}" dt="2024-03-30T08:40:01.509" v="197"/>
          <pc:sldLayoutMkLst>
            <pc:docMk/>
            <pc:sldMasterMk cId="1061798858" sldId="2147484047"/>
            <pc:sldLayoutMk cId="2136722172" sldId="2147484050"/>
          </pc:sldLayoutMkLst>
        </pc:sldLayoutChg>
        <pc:sldLayoutChg chg="modTransition">
          <pc:chgData name="Dattesh Dattu" userId="e9f6239ee300b592" providerId="LiveId" clId="{777FEC8B-B9EA-4950-889A-AA919DBCA05F}" dt="2024-03-30T08:40:01.509" v="197"/>
          <pc:sldLayoutMkLst>
            <pc:docMk/>
            <pc:sldMasterMk cId="1061798858" sldId="2147484047"/>
            <pc:sldLayoutMk cId="696948637" sldId="2147484053"/>
          </pc:sldLayoutMkLst>
        </pc:sldLayoutChg>
        <pc:sldLayoutChg chg="modTransition">
          <pc:chgData name="Dattesh Dattu" userId="e9f6239ee300b592" providerId="LiveId" clId="{777FEC8B-B9EA-4950-889A-AA919DBCA05F}" dt="2024-03-30T08:40:01.509" v="197"/>
          <pc:sldLayoutMkLst>
            <pc:docMk/>
            <pc:sldMasterMk cId="1061798858" sldId="2147484047"/>
            <pc:sldLayoutMk cId="2634697450" sldId="2147484054"/>
          </pc:sldLayoutMkLst>
        </pc:sldLayoutChg>
        <pc:sldLayoutChg chg="modTransition">
          <pc:chgData name="Dattesh Dattu" userId="e9f6239ee300b592" providerId="LiveId" clId="{777FEC8B-B9EA-4950-889A-AA919DBCA05F}" dt="2024-03-30T08:40:01.509" v="197"/>
          <pc:sldLayoutMkLst>
            <pc:docMk/>
            <pc:sldMasterMk cId="1061798858" sldId="2147484047"/>
            <pc:sldLayoutMk cId="3825394711" sldId="2147484056"/>
          </pc:sldLayoutMkLst>
        </pc:sldLayoutChg>
      </pc:sldMasterChg>
      <pc:sldMasterChg chg="modTransition modSldLayout">
        <pc:chgData name="Dattesh Dattu" userId="e9f6239ee300b592" providerId="LiveId" clId="{777FEC8B-B9EA-4950-889A-AA919DBCA05F}" dt="2024-03-30T08:40:03.264" v="198"/>
        <pc:sldMasterMkLst>
          <pc:docMk/>
          <pc:sldMasterMk cId="4190349432" sldId="2147484047"/>
        </pc:sldMasterMkLst>
        <pc:sldLayoutChg chg="modTransition">
          <pc:chgData name="Dattesh Dattu" userId="e9f6239ee300b592" providerId="LiveId" clId="{777FEC8B-B9EA-4950-889A-AA919DBCA05F}" dt="2024-03-30T08:40:03.264" v="198"/>
          <pc:sldLayoutMkLst>
            <pc:docMk/>
            <pc:sldMasterMk cId="4190349432" sldId="2147484047"/>
            <pc:sldLayoutMk cId="2612456028" sldId="2147484048"/>
          </pc:sldLayoutMkLst>
        </pc:sldLayoutChg>
        <pc:sldLayoutChg chg="modTransition">
          <pc:chgData name="Dattesh Dattu" userId="e9f6239ee300b592" providerId="LiveId" clId="{777FEC8B-B9EA-4950-889A-AA919DBCA05F}" dt="2024-03-30T08:40:03.264" v="198"/>
          <pc:sldLayoutMkLst>
            <pc:docMk/>
            <pc:sldMasterMk cId="4190349432" sldId="2147484047"/>
            <pc:sldLayoutMk cId="2216685632" sldId="2147484050"/>
          </pc:sldLayoutMkLst>
        </pc:sldLayoutChg>
        <pc:sldLayoutChg chg="modTransition">
          <pc:chgData name="Dattesh Dattu" userId="e9f6239ee300b592" providerId="LiveId" clId="{777FEC8B-B9EA-4950-889A-AA919DBCA05F}" dt="2024-03-30T08:40:03.264" v="198"/>
          <pc:sldLayoutMkLst>
            <pc:docMk/>
            <pc:sldMasterMk cId="4190349432" sldId="2147484047"/>
            <pc:sldLayoutMk cId="601955990" sldId="2147484053"/>
          </pc:sldLayoutMkLst>
        </pc:sldLayoutChg>
        <pc:sldLayoutChg chg="modTransition">
          <pc:chgData name="Dattesh Dattu" userId="e9f6239ee300b592" providerId="LiveId" clId="{777FEC8B-B9EA-4950-889A-AA919DBCA05F}" dt="2024-03-30T08:40:03.264" v="198"/>
          <pc:sldLayoutMkLst>
            <pc:docMk/>
            <pc:sldMasterMk cId="4190349432" sldId="2147484047"/>
            <pc:sldLayoutMk cId="2763652179" sldId="2147484054"/>
          </pc:sldLayoutMkLst>
        </pc:sldLayoutChg>
        <pc:sldLayoutChg chg="modTransition">
          <pc:chgData name="Dattesh Dattu" userId="e9f6239ee300b592" providerId="LiveId" clId="{777FEC8B-B9EA-4950-889A-AA919DBCA05F}" dt="2024-03-30T08:40:03.264" v="198"/>
          <pc:sldLayoutMkLst>
            <pc:docMk/>
            <pc:sldMasterMk cId="4190349432" sldId="2147484047"/>
            <pc:sldLayoutMk cId="2003621190" sldId="2147484056"/>
          </pc:sldLayoutMkLst>
        </pc:sldLayoutChg>
      </pc:sldMasterChg>
      <pc:sldMasterChg chg="modTransition modSldLayout">
        <pc:chgData name="Dattesh Dattu" userId="e9f6239ee300b592" providerId="LiveId" clId="{777FEC8B-B9EA-4950-889A-AA919DBCA05F}" dt="2024-03-30T08:40:05.891" v="215"/>
        <pc:sldMasterMkLst>
          <pc:docMk/>
          <pc:sldMasterMk cId="1748724445" sldId="2147484065"/>
        </pc:sldMasterMkLst>
        <pc:sldLayoutChg chg="modTransition">
          <pc:chgData name="Dattesh Dattu" userId="e9f6239ee300b592" providerId="LiveId" clId="{777FEC8B-B9EA-4950-889A-AA919DBCA05F}" dt="2024-03-30T08:40:05.891" v="215"/>
          <pc:sldLayoutMkLst>
            <pc:docMk/>
            <pc:sldMasterMk cId="1748724445" sldId="2147484065"/>
            <pc:sldLayoutMk cId="607709807" sldId="2147484066"/>
          </pc:sldLayoutMkLst>
        </pc:sldLayoutChg>
        <pc:sldLayoutChg chg="modTransition">
          <pc:chgData name="Dattesh Dattu" userId="e9f6239ee300b592" providerId="LiveId" clId="{777FEC8B-B9EA-4950-889A-AA919DBCA05F}" dt="2024-03-30T08:40:05.891" v="215"/>
          <pc:sldLayoutMkLst>
            <pc:docMk/>
            <pc:sldMasterMk cId="1748724445" sldId="2147484065"/>
            <pc:sldLayoutMk cId="4248177314" sldId="2147484068"/>
          </pc:sldLayoutMkLst>
        </pc:sldLayoutChg>
        <pc:sldLayoutChg chg="modTransition">
          <pc:chgData name="Dattesh Dattu" userId="e9f6239ee300b592" providerId="LiveId" clId="{777FEC8B-B9EA-4950-889A-AA919DBCA05F}" dt="2024-03-30T08:40:05.891" v="215"/>
          <pc:sldLayoutMkLst>
            <pc:docMk/>
            <pc:sldMasterMk cId="1748724445" sldId="2147484065"/>
            <pc:sldLayoutMk cId="3312958620" sldId="2147484071"/>
          </pc:sldLayoutMkLst>
        </pc:sldLayoutChg>
        <pc:sldLayoutChg chg="modTransition">
          <pc:chgData name="Dattesh Dattu" userId="e9f6239ee300b592" providerId="LiveId" clId="{777FEC8B-B9EA-4950-889A-AA919DBCA05F}" dt="2024-03-30T08:40:05.891" v="215"/>
          <pc:sldLayoutMkLst>
            <pc:docMk/>
            <pc:sldMasterMk cId="1748724445" sldId="2147484065"/>
            <pc:sldLayoutMk cId="2310274459" sldId="2147484072"/>
          </pc:sldLayoutMkLst>
        </pc:sldLayoutChg>
        <pc:sldLayoutChg chg="modTransition">
          <pc:chgData name="Dattesh Dattu" userId="e9f6239ee300b592" providerId="LiveId" clId="{777FEC8B-B9EA-4950-889A-AA919DBCA05F}" dt="2024-03-30T08:40:05.891" v="215"/>
          <pc:sldLayoutMkLst>
            <pc:docMk/>
            <pc:sldMasterMk cId="1748724445" sldId="2147484065"/>
            <pc:sldLayoutMk cId="3639391846" sldId="2147484074"/>
          </pc:sldLayoutMkLst>
        </pc:sldLayoutChg>
      </pc:sldMasterChg>
      <pc:sldMasterChg chg="modTransition modSldLayout">
        <pc:chgData name="Dattesh Dattu" userId="e9f6239ee300b592" providerId="LiveId" clId="{777FEC8B-B9EA-4950-889A-AA919DBCA05F}" dt="2024-03-30T08:40:07.659" v="216"/>
        <pc:sldMasterMkLst>
          <pc:docMk/>
          <pc:sldMasterMk cId="637204955" sldId="2147484083"/>
        </pc:sldMasterMkLst>
        <pc:sldLayoutChg chg="modTransition">
          <pc:chgData name="Dattesh Dattu" userId="e9f6239ee300b592" providerId="LiveId" clId="{777FEC8B-B9EA-4950-889A-AA919DBCA05F}" dt="2024-03-30T08:40:07.659" v="216"/>
          <pc:sldLayoutMkLst>
            <pc:docMk/>
            <pc:sldMasterMk cId="637204955" sldId="2147484083"/>
            <pc:sldLayoutMk cId="2940997650" sldId="2147484084"/>
          </pc:sldLayoutMkLst>
        </pc:sldLayoutChg>
        <pc:sldLayoutChg chg="modTransition">
          <pc:chgData name="Dattesh Dattu" userId="e9f6239ee300b592" providerId="LiveId" clId="{777FEC8B-B9EA-4950-889A-AA919DBCA05F}" dt="2024-03-30T08:40:07.659" v="216"/>
          <pc:sldLayoutMkLst>
            <pc:docMk/>
            <pc:sldMasterMk cId="637204955" sldId="2147484083"/>
            <pc:sldLayoutMk cId="3171903702" sldId="2147484086"/>
          </pc:sldLayoutMkLst>
        </pc:sldLayoutChg>
        <pc:sldLayoutChg chg="modTransition">
          <pc:chgData name="Dattesh Dattu" userId="e9f6239ee300b592" providerId="LiveId" clId="{777FEC8B-B9EA-4950-889A-AA919DBCA05F}" dt="2024-03-30T08:40:07.659" v="216"/>
          <pc:sldLayoutMkLst>
            <pc:docMk/>
            <pc:sldMasterMk cId="637204955" sldId="2147484083"/>
            <pc:sldLayoutMk cId="2078410947" sldId="2147484089"/>
          </pc:sldLayoutMkLst>
        </pc:sldLayoutChg>
        <pc:sldLayoutChg chg="modTransition">
          <pc:chgData name="Dattesh Dattu" userId="e9f6239ee300b592" providerId="LiveId" clId="{777FEC8B-B9EA-4950-889A-AA919DBCA05F}" dt="2024-03-30T08:40:07.659" v="216"/>
          <pc:sldLayoutMkLst>
            <pc:docMk/>
            <pc:sldMasterMk cId="637204955" sldId="2147484083"/>
            <pc:sldLayoutMk cId="902042507" sldId="2147484090"/>
          </pc:sldLayoutMkLst>
        </pc:sldLayoutChg>
        <pc:sldLayoutChg chg="modTransition">
          <pc:chgData name="Dattesh Dattu" userId="e9f6239ee300b592" providerId="LiveId" clId="{777FEC8B-B9EA-4950-889A-AA919DBCA05F}" dt="2024-03-30T08:40:07.659" v="216"/>
          <pc:sldLayoutMkLst>
            <pc:docMk/>
            <pc:sldMasterMk cId="637204955" sldId="2147484083"/>
            <pc:sldLayoutMk cId="1484329210" sldId="2147484092"/>
          </pc:sldLayoutMkLst>
        </pc:sldLayoutChg>
      </pc:sldMasterChg>
      <pc:sldMasterChg chg="modTransition modSldLayout">
        <pc:chgData name="Dattesh Dattu" userId="e9f6239ee300b592" providerId="LiveId" clId="{777FEC8B-B9EA-4950-889A-AA919DBCA05F}" dt="2024-05-01T11:03:38.054" v="226"/>
        <pc:sldMasterMkLst>
          <pc:docMk/>
          <pc:sldMasterMk cId="3318886691" sldId="2147484100"/>
        </pc:sldMasterMkLst>
        <pc:sldLayoutChg chg="modTransition">
          <pc:chgData name="Dattesh Dattu" userId="e9f6239ee300b592" providerId="LiveId" clId="{777FEC8B-B9EA-4950-889A-AA919DBCA05F}" dt="2024-05-01T11:03:38.054" v="226"/>
          <pc:sldLayoutMkLst>
            <pc:docMk/>
            <pc:sldMasterMk cId="3318886691" sldId="2147484100"/>
            <pc:sldLayoutMk cId="1922269818" sldId="2147484101"/>
          </pc:sldLayoutMkLst>
        </pc:sldLayoutChg>
        <pc:sldLayoutChg chg="modTransition">
          <pc:chgData name="Dattesh Dattu" userId="e9f6239ee300b592" providerId="LiveId" clId="{777FEC8B-B9EA-4950-889A-AA919DBCA05F}" dt="2024-05-01T11:03:38.054" v="226"/>
          <pc:sldLayoutMkLst>
            <pc:docMk/>
            <pc:sldMasterMk cId="3318886691" sldId="2147484100"/>
            <pc:sldLayoutMk cId="1843828269" sldId="2147484103"/>
          </pc:sldLayoutMkLst>
        </pc:sldLayoutChg>
        <pc:sldLayoutChg chg="modTransition">
          <pc:chgData name="Dattesh Dattu" userId="e9f6239ee300b592" providerId="LiveId" clId="{777FEC8B-B9EA-4950-889A-AA919DBCA05F}" dt="2024-05-01T11:03:38.054" v="226"/>
          <pc:sldLayoutMkLst>
            <pc:docMk/>
            <pc:sldMasterMk cId="3318886691" sldId="2147484100"/>
            <pc:sldLayoutMk cId="3780315062" sldId="2147484106"/>
          </pc:sldLayoutMkLst>
        </pc:sldLayoutChg>
        <pc:sldLayoutChg chg="modTransition">
          <pc:chgData name="Dattesh Dattu" userId="e9f6239ee300b592" providerId="LiveId" clId="{777FEC8B-B9EA-4950-889A-AA919DBCA05F}" dt="2024-05-01T11:03:38.054" v="226"/>
          <pc:sldLayoutMkLst>
            <pc:docMk/>
            <pc:sldMasterMk cId="3318886691" sldId="2147484100"/>
            <pc:sldLayoutMk cId="1988766642" sldId="2147484107"/>
          </pc:sldLayoutMkLst>
        </pc:sldLayoutChg>
        <pc:sldLayoutChg chg="modTransition">
          <pc:chgData name="Dattesh Dattu" userId="e9f6239ee300b592" providerId="LiveId" clId="{777FEC8B-B9EA-4950-889A-AA919DBCA05F}" dt="2024-05-01T11:03:38.054" v="226"/>
          <pc:sldLayoutMkLst>
            <pc:docMk/>
            <pc:sldMasterMk cId="3318886691" sldId="2147484100"/>
            <pc:sldLayoutMk cId="4217606762" sldId="2147484109"/>
          </pc:sldLayoutMkLst>
        </pc:sldLayoutChg>
      </pc:sldMasterChg>
      <pc:sldMasterChg chg="modTransition modSldLayout">
        <pc:chgData name="Dattesh Dattu" userId="e9f6239ee300b592" providerId="LiveId" clId="{777FEC8B-B9EA-4950-889A-AA919DBCA05F}" dt="2024-05-04T15:55:19.520" v="251"/>
        <pc:sldMasterMkLst>
          <pc:docMk/>
          <pc:sldMasterMk cId="2135196611" sldId="2147484112"/>
        </pc:sldMasterMkLst>
        <pc:sldLayoutChg chg="modTransition">
          <pc:chgData name="Dattesh Dattu" userId="e9f6239ee300b592" providerId="LiveId" clId="{777FEC8B-B9EA-4950-889A-AA919DBCA05F}" dt="2024-05-04T15:55:19.520" v="251"/>
          <pc:sldLayoutMkLst>
            <pc:docMk/>
            <pc:sldMasterMk cId="2135196611" sldId="2147484112"/>
            <pc:sldLayoutMk cId="2545587330" sldId="2147484113"/>
          </pc:sldLayoutMkLst>
        </pc:sldLayoutChg>
        <pc:sldLayoutChg chg="modTransition">
          <pc:chgData name="Dattesh Dattu" userId="e9f6239ee300b592" providerId="LiveId" clId="{777FEC8B-B9EA-4950-889A-AA919DBCA05F}" dt="2024-05-04T15:55:19.520" v="251"/>
          <pc:sldLayoutMkLst>
            <pc:docMk/>
            <pc:sldMasterMk cId="2135196611" sldId="2147484112"/>
            <pc:sldLayoutMk cId="315523775" sldId="2147484115"/>
          </pc:sldLayoutMkLst>
        </pc:sldLayoutChg>
        <pc:sldLayoutChg chg="modTransition">
          <pc:chgData name="Dattesh Dattu" userId="e9f6239ee300b592" providerId="LiveId" clId="{777FEC8B-B9EA-4950-889A-AA919DBCA05F}" dt="2024-05-04T15:55:19.520" v="251"/>
          <pc:sldLayoutMkLst>
            <pc:docMk/>
            <pc:sldMasterMk cId="2135196611" sldId="2147484112"/>
            <pc:sldLayoutMk cId="3631723652" sldId="2147484118"/>
          </pc:sldLayoutMkLst>
        </pc:sldLayoutChg>
        <pc:sldLayoutChg chg="modTransition">
          <pc:chgData name="Dattesh Dattu" userId="e9f6239ee300b592" providerId="LiveId" clId="{777FEC8B-B9EA-4950-889A-AA919DBCA05F}" dt="2024-05-04T15:55:19.520" v="251"/>
          <pc:sldLayoutMkLst>
            <pc:docMk/>
            <pc:sldMasterMk cId="2135196611" sldId="2147484112"/>
            <pc:sldLayoutMk cId="3805862265" sldId="2147484119"/>
          </pc:sldLayoutMkLst>
        </pc:sldLayoutChg>
        <pc:sldLayoutChg chg="modTransition">
          <pc:chgData name="Dattesh Dattu" userId="e9f6239ee300b592" providerId="LiveId" clId="{777FEC8B-B9EA-4950-889A-AA919DBCA05F}" dt="2024-05-04T15:55:19.520" v="251"/>
          <pc:sldLayoutMkLst>
            <pc:docMk/>
            <pc:sldMasterMk cId="2135196611" sldId="2147484112"/>
            <pc:sldLayoutMk cId="316690878" sldId="2147484121"/>
          </pc:sldLayoutMkLst>
        </pc:sldLayoutChg>
        <pc:sldLayoutChg chg="delSp">
          <pc:chgData name="Dattesh Dattu" userId="e9f6239ee300b592" providerId="LiveId" clId="{777FEC8B-B9EA-4950-889A-AA919DBCA05F}" dt="2024-05-04T15:55:19.520" v="251"/>
          <pc:sldLayoutMkLst>
            <pc:docMk/>
            <pc:sldMasterMk cId="2135196611" sldId="2147484112"/>
            <pc:sldLayoutMk cId="824081912" sldId="2147484130"/>
          </pc:sldLayoutMkLst>
          <pc:cxnChg chg="del">
            <ac:chgData name="Dattesh Dattu" userId="e9f6239ee300b592" providerId="LiveId" clId="{777FEC8B-B9EA-4950-889A-AA919DBCA05F}" dt="2024-05-04T15:55:19.520" v="251"/>
            <ac:cxnSpMkLst>
              <pc:docMk/>
              <pc:sldMasterMk cId="2135196611" sldId="2147484112"/>
              <pc:sldLayoutMk cId="824081912" sldId="2147484130"/>
              <ac:cxnSpMk id="33" creationId="{00000000-0000-0000-0000-000000000000}"/>
            </ac:cxnSpMkLst>
          </pc:cxnChg>
        </pc:sldLayoutChg>
        <pc:sldLayoutChg chg="delSp">
          <pc:chgData name="Dattesh Dattu" userId="e9f6239ee300b592" providerId="LiveId" clId="{777FEC8B-B9EA-4950-889A-AA919DBCA05F}" dt="2024-05-04T15:55:19.520" v="251"/>
          <pc:sldLayoutMkLst>
            <pc:docMk/>
            <pc:sldMasterMk cId="2135196611" sldId="2147484112"/>
            <pc:sldLayoutMk cId="2095326644" sldId="2147484131"/>
          </pc:sldLayoutMkLst>
          <pc:cxnChg chg="del">
            <ac:chgData name="Dattesh Dattu" userId="e9f6239ee300b592" providerId="LiveId" clId="{777FEC8B-B9EA-4950-889A-AA919DBCA05F}" dt="2024-05-04T15:55:19.520" v="251"/>
            <ac:cxnSpMkLst>
              <pc:docMk/>
              <pc:sldMasterMk cId="2135196611" sldId="2147484112"/>
              <pc:sldLayoutMk cId="2095326644" sldId="2147484131"/>
              <ac:cxnSpMk id="35" creationId="{00000000-0000-0000-0000-000000000000}"/>
            </ac:cxnSpMkLst>
          </pc:cxnChg>
        </pc:sldLayoutChg>
        <pc:sldLayoutChg chg="delSp">
          <pc:chgData name="Dattesh Dattu" userId="e9f6239ee300b592" providerId="LiveId" clId="{777FEC8B-B9EA-4950-889A-AA919DBCA05F}" dt="2024-05-04T15:55:19.520" v="251"/>
          <pc:sldLayoutMkLst>
            <pc:docMk/>
            <pc:sldMasterMk cId="2135196611" sldId="2147484112"/>
            <pc:sldLayoutMk cId="2055838530" sldId="2147484132"/>
          </pc:sldLayoutMkLst>
          <pc:cxnChg chg="del">
            <ac:chgData name="Dattesh Dattu" userId="e9f6239ee300b592" providerId="LiveId" clId="{777FEC8B-B9EA-4950-889A-AA919DBCA05F}" dt="2024-05-04T15:55:19.520" v="251"/>
            <ac:cxnSpMkLst>
              <pc:docMk/>
              <pc:sldMasterMk cId="2135196611" sldId="2147484112"/>
              <pc:sldLayoutMk cId="2055838530" sldId="2147484132"/>
              <ac:cxnSpMk id="17" creationId="{00000000-0000-0000-0000-000000000000}"/>
            </ac:cxnSpMkLst>
          </pc:cxnChg>
        </pc:sldLayoutChg>
      </pc:sldMasterChg>
      <pc:sldMasterChg chg="modTransition modSldLayout">
        <pc:chgData name="Dattesh Dattu" userId="e9f6239ee300b592" providerId="LiveId" clId="{777FEC8B-B9EA-4950-889A-AA919DBCA05F}" dt="2024-05-04T15:55:22.375" v="269"/>
        <pc:sldMasterMkLst>
          <pc:docMk/>
          <pc:sldMasterMk cId="3184873250" sldId="2147484133"/>
        </pc:sldMasterMkLst>
        <pc:sldLayoutChg chg="modTransition">
          <pc:chgData name="Dattesh Dattu" userId="e9f6239ee300b592" providerId="LiveId" clId="{777FEC8B-B9EA-4950-889A-AA919DBCA05F}" dt="2024-05-04T15:55:22.375" v="269"/>
          <pc:sldLayoutMkLst>
            <pc:docMk/>
            <pc:sldMasterMk cId="3184873250" sldId="2147484133"/>
            <pc:sldLayoutMk cId="2193720324" sldId="2147484134"/>
          </pc:sldLayoutMkLst>
        </pc:sldLayoutChg>
        <pc:sldLayoutChg chg="modTransition">
          <pc:chgData name="Dattesh Dattu" userId="e9f6239ee300b592" providerId="LiveId" clId="{777FEC8B-B9EA-4950-889A-AA919DBCA05F}" dt="2024-05-04T15:55:22.375" v="269"/>
          <pc:sldLayoutMkLst>
            <pc:docMk/>
            <pc:sldMasterMk cId="3184873250" sldId="2147484133"/>
            <pc:sldLayoutMk cId="2950992751" sldId="2147484136"/>
          </pc:sldLayoutMkLst>
        </pc:sldLayoutChg>
        <pc:sldLayoutChg chg="modTransition">
          <pc:chgData name="Dattesh Dattu" userId="e9f6239ee300b592" providerId="LiveId" clId="{777FEC8B-B9EA-4950-889A-AA919DBCA05F}" dt="2024-05-04T15:55:22.375" v="269"/>
          <pc:sldLayoutMkLst>
            <pc:docMk/>
            <pc:sldMasterMk cId="3184873250" sldId="2147484133"/>
            <pc:sldLayoutMk cId="2638695618" sldId="2147484139"/>
          </pc:sldLayoutMkLst>
        </pc:sldLayoutChg>
        <pc:sldLayoutChg chg="modTransition">
          <pc:chgData name="Dattesh Dattu" userId="e9f6239ee300b592" providerId="LiveId" clId="{777FEC8B-B9EA-4950-889A-AA919DBCA05F}" dt="2024-05-04T15:55:22.375" v="269"/>
          <pc:sldLayoutMkLst>
            <pc:docMk/>
            <pc:sldMasterMk cId="3184873250" sldId="2147484133"/>
            <pc:sldLayoutMk cId="1100320143" sldId="2147484140"/>
          </pc:sldLayoutMkLst>
        </pc:sldLayoutChg>
        <pc:sldLayoutChg chg="modTransition">
          <pc:chgData name="Dattesh Dattu" userId="e9f6239ee300b592" providerId="LiveId" clId="{777FEC8B-B9EA-4950-889A-AA919DBCA05F}" dt="2024-05-04T15:55:22.375" v="269"/>
          <pc:sldLayoutMkLst>
            <pc:docMk/>
            <pc:sldMasterMk cId="3184873250" sldId="2147484133"/>
            <pc:sldLayoutMk cId="2014930308" sldId="2147484142"/>
          </pc:sldLayoutMkLst>
        </pc:sldLayoutChg>
      </pc:sldMasterChg>
      <pc:sldMasterChg chg="modTransition modSldLayout">
        <pc:chgData name="Dattesh Dattu" userId="e9f6239ee300b592" providerId="LiveId" clId="{777FEC8B-B9EA-4950-889A-AA919DBCA05F}" dt="2024-05-04T15:56:03.750" v="275"/>
        <pc:sldMasterMkLst>
          <pc:docMk/>
          <pc:sldMasterMk cId="1615329311" sldId="2147484154"/>
        </pc:sldMasterMkLst>
        <pc:sldLayoutChg chg="modTransition">
          <pc:chgData name="Dattesh Dattu" userId="e9f6239ee300b592" providerId="LiveId" clId="{777FEC8B-B9EA-4950-889A-AA919DBCA05F}" dt="2024-05-04T15:56:03.750" v="275"/>
          <pc:sldLayoutMkLst>
            <pc:docMk/>
            <pc:sldMasterMk cId="1615329311" sldId="2147484154"/>
            <pc:sldLayoutMk cId="1949017080" sldId="2147484155"/>
          </pc:sldLayoutMkLst>
        </pc:sldLayoutChg>
        <pc:sldLayoutChg chg="modTransition">
          <pc:chgData name="Dattesh Dattu" userId="e9f6239ee300b592" providerId="LiveId" clId="{777FEC8B-B9EA-4950-889A-AA919DBCA05F}" dt="2024-05-04T15:56:03.750" v="275"/>
          <pc:sldLayoutMkLst>
            <pc:docMk/>
            <pc:sldMasterMk cId="1615329311" sldId="2147484154"/>
            <pc:sldLayoutMk cId="3792808324" sldId="2147484157"/>
          </pc:sldLayoutMkLst>
        </pc:sldLayoutChg>
        <pc:sldLayoutChg chg="modTransition">
          <pc:chgData name="Dattesh Dattu" userId="e9f6239ee300b592" providerId="LiveId" clId="{777FEC8B-B9EA-4950-889A-AA919DBCA05F}" dt="2024-05-04T15:56:03.750" v="275"/>
          <pc:sldLayoutMkLst>
            <pc:docMk/>
            <pc:sldMasterMk cId="1615329311" sldId="2147484154"/>
            <pc:sldLayoutMk cId="3490316516" sldId="2147484160"/>
          </pc:sldLayoutMkLst>
        </pc:sldLayoutChg>
        <pc:sldLayoutChg chg="modTransition">
          <pc:chgData name="Dattesh Dattu" userId="e9f6239ee300b592" providerId="LiveId" clId="{777FEC8B-B9EA-4950-889A-AA919DBCA05F}" dt="2024-05-04T15:56:03.750" v="275"/>
          <pc:sldLayoutMkLst>
            <pc:docMk/>
            <pc:sldMasterMk cId="1615329311" sldId="2147484154"/>
            <pc:sldLayoutMk cId="3731256592" sldId="2147484161"/>
          </pc:sldLayoutMkLst>
        </pc:sldLayoutChg>
        <pc:sldLayoutChg chg="modTransition">
          <pc:chgData name="Dattesh Dattu" userId="e9f6239ee300b592" providerId="LiveId" clId="{777FEC8B-B9EA-4950-889A-AA919DBCA05F}" dt="2024-05-04T15:56:03.750" v="275"/>
          <pc:sldLayoutMkLst>
            <pc:docMk/>
            <pc:sldMasterMk cId="1615329311" sldId="2147484154"/>
            <pc:sldLayoutMk cId="3875777789" sldId="2147484163"/>
          </pc:sldLayoutMkLst>
        </pc:sldLayoutChg>
      </pc:sldMasterChg>
      <pc:sldMasterChg chg="modTransition modSldLayout">
        <pc:chgData name="Dattesh Dattu" userId="e9f6239ee300b592" providerId="LiveId" clId="{777FEC8B-B9EA-4950-889A-AA919DBCA05F}" dt="2024-05-04T15:56:05.620" v="276"/>
        <pc:sldMasterMkLst>
          <pc:docMk/>
          <pc:sldMasterMk cId="1180474052" sldId="2147484175"/>
        </pc:sldMasterMkLst>
        <pc:sldLayoutChg chg="modTransition">
          <pc:chgData name="Dattesh Dattu" userId="e9f6239ee300b592" providerId="LiveId" clId="{777FEC8B-B9EA-4950-889A-AA919DBCA05F}" dt="2024-05-04T15:56:05.620" v="276"/>
          <pc:sldLayoutMkLst>
            <pc:docMk/>
            <pc:sldMasterMk cId="1180474052" sldId="2147484175"/>
            <pc:sldLayoutMk cId="1064371927" sldId="2147484176"/>
          </pc:sldLayoutMkLst>
        </pc:sldLayoutChg>
        <pc:sldLayoutChg chg="modTransition">
          <pc:chgData name="Dattesh Dattu" userId="e9f6239ee300b592" providerId="LiveId" clId="{777FEC8B-B9EA-4950-889A-AA919DBCA05F}" dt="2024-05-04T15:56:05.620" v="276"/>
          <pc:sldLayoutMkLst>
            <pc:docMk/>
            <pc:sldMasterMk cId="1180474052" sldId="2147484175"/>
            <pc:sldLayoutMk cId="2498889812" sldId="2147484178"/>
          </pc:sldLayoutMkLst>
        </pc:sldLayoutChg>
        <pc:sldLayoutChg chg="modTransition">
          <pc:chgData name="Dattesh Dattu" userId="e9f6239ee300b592" providerId="LiveId" clId="{777FEC8B-B9EA-4950-889A-AA919DBCA05F}" dt="2024-05-04T15:56:05.620" v="276"/>
          <pc:sldLayoutMkLst>
            <pc:docMk/>
            <pc:sldMasterMk cId="1180474052" sldId="2147484175"/>
            <pc:sldLayoutMk cId="479699128" sldId="2147484181"/>
          </pc:sldLayoutMkLst>
        </pc:sldLayoutChg>
        <pc:sldLayoutChg chg="modTransition">
          <pc:chgData name="Dattesh Dattu" userId="e9f6239ee300b592" providerId="LiveId" clId="{777FEC8B-B9EA-4950-889A-AA919DBCA05F}" dt="2024-05-04T15:56:05.620" v="276"/>
          <pc:sldLayoutMkLst>
            <pc:docMk/>
            <pc:sldMasterMk cId="1180474052" sldId="2147484175"/>
            <pc:sldLayoutMk cId="1513570705" sldId="2147484182"/>
          </pc:sldLayoutMkLst>
        </pc:sldLayoutChg>
        <pc:sldLayoutChg chg="modTransition">
          <pc:chgData name="Dattesh Dattu" userId="e9f6239ee300b592" providerId="LiveId" clId="{777FEC8B-B9EA-4950-889A-AA919DBCA05F}" dt="2024-05-04T15:56:05.620" v="276"/>
          <pc:sldLayoutMkLst>
            <pc:docMk/>
            <pc:sldMasterMk cId="1180474052" sldId="2147484175"/>
            <pc:sldLayoutMk cId="4171146195" sldId="2147484184"/>
          </pc:sldLayoutMkLst>
        </pc:sldLayoutChg>
      </pc:sldMasterChg>
      <pc:sldMasterChg chg="modTransition modSldLayout">
        <pc:chgData name="Dattesh Dattu" userId="e9f6239ee300b592" providerId="LiveId" clId="{777FEC8B-B9EA-4950-889A-AA919DBCA05F}" dt="2024-05-04T15:56:06.929" v="277"/>
        <pc:sldMasterMkLst>
          <pc:docMk/>
          <pc:sldMasterMk cId="4103543405" sldId="2147484196"/>
        </pc:sldMasterMkLst>
        <pc:sldLayoutChg chg="modTransition">
          <pc:chgData name="Dattesh Dattu" userId="e9f6239ee300b592" providerId="LiveId" clId="{777FEC8B-B9EA-4950-889A-AA919DBCA05F}" dt="2024-05-04T15:56:06.929" v="277"/>
          <pc:sldLayoutMkLst>
            <pc:docMk/>
            <pc:sldMasterMk cId="4103543405" sldId="2147484196"/>
            <pc:sldLayoutMk cId="2733553724" sldId="2147484197"/>
          </pc:sldLayoutMkLst>
        </pc:sldLayoutChg>
        <pc:sldLayoutChg chg="modTransition">
          <pc:chgData name="Dattesh Dattu" userId="e9f6239ee300b592" providerId="LiveId" clId="{777FEC8B-B9EA-4950-889A-AA919DBCA05F}" dt="2024-05-04T15:56:06.929" v="277"/>
          <pc:sldLayoutMkLst>
            <pc:docMk/>
            <pc:sldMasterMk cId="4103543405" sldId="2147484196"/>
            <pc:sldLayoutMk cId="3754167438" sldId="2147484199"/>
          </pc:sldLayoutMkLst>
        </pc:sldLayoutChg>
        <pc:sldLayoutChg chg="modTransition">
          <pc:chgData name="Dattesh Dattu" userId="e9f6239ee300b592" providerId="LiveId" clId="{777FEC8B-B9EA-4950-889A-AA919DBCA05F}" dt="2024-05-04T15:56:06.929" v="277"/>
          <pc:sldLayoutMkLst>
            <pc:docMk/>
            <pc:sldMasterMk cId="4103543405" sldId="2147484196"/>
            <pc:sldLayoutMk cId="3422674306" sldId="2147484202"/>
          </pc:sldLayoutMkLst>
        </pc:sldLayoutChg>
        <pc:sldLayoutChg chg="modTransition">
          <pc:chgData name="Dattesh Dattu" userId="e9f6239ee300b592" providerId="LiveId" clId="{777FEC8B-B9EA-4950-889A-AA919DBCA05F}" dt="2024-05-04T15:56:06.929" v="277"/>
          <pc:sldLayoutMkLst>
            <pc:docMk/>
            <pc:sldMasterMk cId="4103543405" sldId="2147484196"/>
            <pc:sldLayoutMk cId="848266420" sldId="2147484203"/>
          </pc:sldLayoutMkLst>
        </pc:sldLayoutChg>
        <pc:sldLayoutChg chg="modTransition">
          <pc:chgData name="Dattesh Dattu" userId="e9f6239ee300b592" providerId="LiveId" clId="{777FEC8B-B9EA-4950-889A-AA919DBCA05F}" dt="2024-05-04T15:56:06.929" v="277"/>
          <pc:sldLayoutMkLst>
            <pc:docMk/>
            <pc:sldMasterMk cId="4103543405" sldId="2147484196"/>
            <pc:sldLayoutMk cId="1738508068" sldId="2147484205"/>
          </pc:sldLayoutMkLst>
        </pc:sldLayoutChg>
      </pc:sldMasterChg>
      <pc:sldMasterChg chg="modTransition modSldLayout">
        <pc:chgData name="Dattesh Dattu" userId="e9f6239ee300b592" providerId="LiveId" clId="{777FEC8B-B9EA-4950-889A-AA919DBCA05F}" dt="2024-05-04T15:56:08.870" v="278"/>
        <pc:sldMasterMkLst>
          <pc:docMk/>
          <pc:sldMasterMk cId="4038509351" sldId="2147484217"/>
        </pc:sldMasterMkLst>
        <pc:sldLayoutChg chg="modTransition">
          <pc:chgData name="Dattesh Dattu" userId="e9f6239ee300b592" providerId="LiveId" clId="{777FEC8B-B9EA-4950-889A-AA919DBCA05F}" dt="2024-05-04T15:56:08.870" v="278"/>
          <pc:sldLayoutMkLst>
            <pc:docMk/>
            <pc:sldMasterMk cId="4038509351" sldId="2147484217"/>
            <pc:sldLayoutMk cId="692027559" sldId="2147484218"/>
          </pc:sldLayoutMkLst>
        </pc:sldLayoutChg>
        <pc:sldLayoutChg chg="modTransition">
          <pc:chgData name="Dattesh Dattu" userId="e9f6239ee300b592" providerId="LiveId" clId="{777FEC8B-B9EA-4950-889A-AA919DBCA05F}" dt="2024-05-04T15:56:08.870" v="278"/>
          <pc:sldLayoutMkLst>
            <pc:docMk/>
            <pc:sldMasterMk cId="4038509351" sldId="2147484217"/>
            <pc:sldLayoutMk cId="1720569112" sldId="2147484220"/>
          </pc:sldLayoutMkLst>
        </pc:sldLayoutChg>
        <pc:sldLayoutChg chg="modTransition">
          <pc:chgData name="Dattesh Dattu" userId="e9f6239ee300b592" providerId="LiveId" clId="{777FEC8B-B9EA-4950-889A-AA919DBCA05F}" dt="2024-05-04T15:56:08.870" v="278"/>
          <pc:sldLayoutMkLst>
            <pc:docMk/>
            <pc:sldMasterMk cId="4038509351" sldId="2147484217"/>
            <pc:sldLayoutMk cId="3120126197" sldId="2147484223"/>
          </pc:sldLayoutMkLst>
        </pc:sldLayoutChg>
        <pc:sldLayoutChg chg="modTransition">
          <pc:chgData name="Dattesh Dattu" userId="e9f6239ee300b592" providerId="LiveId" clId="{777FEC8B-B9EA-4950-889A-AA919DBCA05F}" dt="2024-05-04T15:56:08.870" v="278"/>
          <pc:sldLayoutMkLst>
            <pc:docMk/>
            <pc:sldMasterMk cId="4038509351" sldId="2147484217"/>
            <pc:sldLayoutMk cId="1676914476" sldId="2147484224"/>
          </pc:sldLayoutMkLst>
        </pc:sldLayoutChg>
        <pc:sldLayoutChg chg="modTransition">
          <pc:chgData name="Dattesh Dattu" userId="e9f6239ee300b592" providerId="LiveId" clId="{777FEC8B-B9EA-4950-889A-AA919DBCA05F}" dt="2024-05-04T15:56:08.870" v="278"/>
          <pc:sldLayoutMkLst>
            <pc:docMk/>
            <pc:sldMasterMk cId="4038509351" sldId="2147484217"/>
            <pc:sldLayoutMk cId="484582864" sldId="2147484226"/>
          </pc:sldLayoutMkLst>
        </pc:sldLayoutChg>
      </pc:sldMasterChg>
      <pc:sldMasterChg chg="modTransition modSldLayout">
        <pc:chgData name="Dattesh Dattu" userId="e9f6239ee300b592" providerId="LiveId" clId="{777FEC8B-B9EA-4950-889A-AA919DBCA05F}" dt="2024-05-04T15:56:12.272" v="279"/>
        <pc:sldMasterMkLst>
          <pc:docMk/>
          <pc:sldMasterMk cId="3649375557" sldId="2147484238"/>
        </pc:sldMasterMkLst>
        <pc:sldLayoutChg chg="modTransition">
          <pc:chgData name="Dattesh Dattu" userId="e9f6239ee300b592" providerId="LiveId" clId="{777FEC8B-B9EA-4950-889A-AA919DBCA05F}" dt="2024-05-04T15:56:12.272" v="279"/>
          <pc:sldLayoutMkLst>
            <pc:docMk/>
            <pc:sldMasterMk cId="3649375557" sldId="2147484238"/>
            <pc:sldLayoutMk cId="3314793363" sldId="2147484239"/>
          </pc:sldLayoutMkLst>
        </pc:sldLayoutChg>
        <pc:sldLayoutChg chg="modTransition">
          <pc:chgData name="Dattesh Dattu" userId="e9f6239ee300b592" providerId="LiveId" clId="{777FEC8B-B9EA-4950-889A-AA919DBCA05F}" dt="2024-05-04T15:56:12.272" v="279"/>
          <pc:sldLayoutMkLst>
            <pc:docMk/>
            <pc:sldMasterMk cId="3649375557" sldId="2147484238"/>
            <pc:sldLayoutMk cId="3009284669" sldId="2147484241"/>
          </pc:sldLayoutMkLst>
        </pc:sldLayoutChg>
        <pc:sldLayoutChg chg="modTransition">
          <pc:chgData name="Dattesh Dattu" userId="e9f6239ee300b592" providerId="LiveId" clId="{777FEC8B-B9EA-4950-889A-AA919DBCA05F}" dt="2024-05-04T15:56:12.272" v="279"/>
          <pc:sldLayoutMkLst>
            <pc:docMk/>
            <pc:sldMasterMk cId="3649375557" sldId="2147484238"/>
            <pc:sldLayoutMk cId="3992531348" sldId="2147484244"/>
          </pc:sldLayoutMkLst>
        </pc:sldLayoutChg>
        <pc:sldLayoutChg chg="modTransition">
          <pc:chgData name="Dattesh Dattu" userId="e9f6239ee300b592" providerId="LiveId" clId="{777FEC8B-B9EA-4950-889A-AA919DBCA05F}" dt="2024-05-04T15:56:12.272" v="279"/>
          <pc:sldLayoutMkLst>
            <pc:docMk/>
            <pc:sldMasterMk cId="3649375557" sldId="2147484238"/>
            <pc:sldLayoutMk cId="3790280414" sldId="2147484245"/>
          </pc:sldLayoutMkLst>
        </pc:sldLayoutChg>
        <pc:sldLayoutChg chg="modTransition">
          <pc:chgData name="Dattesh Dattu" userId="e9f6239ee300b592" providerId="LiveId" clId="{777FEC8B-B9EA-4950-889A-AA919DBCA05F}" dt="2024-05-04T15:56:12.272" v="279"/>
          <pc:sldLayoutMkLst>
            <pc:docMk/>
            <pc:sldMasterMk cId="3649375557" sldId="2147484238"/>
            <pc:sldLayoutMk cId="3838460189" sldId="2147484247"/>
          </pc:sldLayoutMkLst>
        </pc:sldLayoutChg>
      </pc:sldMasterChg>
      <pc:sldMasterChg chg="modTransition modSldLayout">
        <pc:chgData name="Dattesh Dattu" userId="e9f6239ee300b592" providerId="LiveId" clId="{777FEC8B-B9EA-4950-889A-AA919DBCA05F}" dt="2024-05-04T15:58:44.229" v="328"/>
        <pc:sldMasterMkLst>
          <pc:docMk/>
          <pc:sldMasterMk cId="3210021" sldId="2147484259"/>
        </pc:sldMasterMkLst>
        <pc:sldLayoutChg chg="modTransition">
          <pc:chgData name="Dattesh Dattu" userId="e9f6239ee300b592" providerId="LiveId" clId="{777FEC8B-B9EA-4950-889A-AA919DBCA05F}" dt="2024-05-04T15:58:44.229" v="328"/>
          <pc:sldLayoutMkLst>
            <pc:docMk/>
            <pc:sldMasterMk cId="3210021" sldId="2147484259"/>
            <pc:sldLayoutMk cId="2948638073" sldId="2147484260"/>
          </pc:sldLayoutMkLst>
        </pc:sldLayoutChg>
        <pc:sldLayoutChg chg="modTransition">
          <pc:chgData name="Dattesh Dattu" userId="e9f6239ee300b592" providerId="LiveId" clId="{777FEC8B-B9EA-4950-889A-AA919DBCA05F}" dt="2024-05-04T15:58:44.229" v="328"/>
          <pc:sldLayoutMkLst>
            <pc:docMk/>
            <pc:sldMasterMk cId="3210021" sldId="2147484259"/>
            <pc:sldLayoutMk cId="3323935015" sldId="2147484262"/>
          </pc:sldLayoutMkLst>
        </pc:sldLayoutChg>
        <pc:sldLayoutChg chg="modTransition">
          <pc:chgData name="Dattesh Dattu" userId="e9f6239ee300b592" providerId="LiveId" clId="{777FEC8B-B9EA-4950-889A-AA919DBCA05F}" dt="2024-05-04T15:58:44.229" v="328"/>
          <pc:sldLayoutMkLst>
            <pc:docMk/>
            <pc:sldMasterMk cId="3210021" sldId="2147484259"/>
            <pc:sldLayoutMk cId="1450517372" sldId="2147484265"/>
          </pc:sldLayoutMkLst>
        </pc:sldLayoutChg>
        <pc:sldLayoutChg chg="modTransition">
          <pc:chgData name="Dattesh Dattu" userId="e9f6239ee300b592" providerId="LiveId" clId="{777FEC8B-B9EA-4950-889A-AA919DBCA05F}" dt="2024-05-04T15:58:44.229" v="328"/>
          <pc:sldLayoutMkLst>
            <pc:docMk/>
            <pc:sldMasterMk cId="3210021" sldId="2147484259"/>
            <pc:sldLayoutMk cId="3975417630" sldId="2147484266"/>
          </pc:sldLayoutMkLst>
        </pc:sldLayoutChg>
        <pc:sldLayoutChg chg="modTransition">
          <pc:chgData name="Dattesh Dattu" userId="e9f6239ee300b592" providerId="LiveId" clId="{777FEC8B-B9EA-4950-889A-AA919DBCA05F}" dt="2024-05-04T15:58:44.229" v="328"/>
          <pc:sldLayoutMkLst>
            <pc:docMk/>
            <pc:sldMasterMk cId="3210021" sldId="2147484259"/>
            <pc:sldLayoutMk cId="2977998213" sldId="2147484268"/>
          </pc:sldLayoutMkLst>
        </pc:sldLayoutChg>
      </pc:sldMasterChg>
      <pc:sldMasterChg chg="modTransition modSldLayout">
        <pc:chgData name="Dattesh Dattu" userId="e9f6239ee300b592" providerId="LiveId" clId="{777FEC8B-B9EA-4950-889A-AA919DBCA05F}" dt="2024-05-04T15:58:48.430" v="329"/>
        <pc:sldMasterMkLst>
          <pc:docMk/>
          <pc:sldMasterMk cId="1956091043" sldId="2147484280"/>
        </pc:sldMasterMkLst>
        <pc:sldLayoutChg chg="modTransition">
          <pc:chgData name="Dattesh Dattu" userId="e9f6239ee300b592" providerId="LiveId" clId="{777FEC8B-B9EA-4950-889A-AA919DBCA05F}" dt="2024-05-04T15:58:48.430" v="329"/>
          <pc:sldLayoutMkLst>
            <pc:docMk/>
            <pc:sldMasterMk cId="1956091043" sldId="2147484280"/>
            <pc:sldLayoutMk cId="3023249766" sldId="2147484281"/>
          </pc:sldLayoutMkLst>
        </pc:sldLayoutChg>
        <pc:sldLayoutChg chg="modTransition">
          <pc:chgData name="Dattesh Dattu" userId="e9f6239ee300b592" providerId="LiveId" clId="{777FEC8B-B9EA-4950-889A-AA919DBCA05F}" dt="2024-05-04T15:58:48.430" v="329"/>
          <pc:sldLayoutMkLst>
            <pc:docMk/>
            <pc:sldMasterMk cId="1956091043" sldId="2147484280"/>
            <pc:sldLayoutMk cId="114611163" sldId="2147484283"/>
          </pc:sldLayoutMkLst>
        </pc:sldLayoutChg>
        <pc:sldLayoutChg chg="modTransition">
          <pc:chgData name="Dattesh Dattu" userId="e9f6239ee300b592" providerId="LiveId" clId="{777FEC8B-B9EA-4950-889A-AA919DBCA05F}" dt="2024-05-04T15:58:48.430" v="329"/>
          <pc:sldLayoutMkLst>
            <pc:docMk/>
            <pc:sldMasterMk cId="1956091043" sldId="2147484280"/>
            <pc:sldLayoutMk cId="2407654778" sldId="2147484286"/>
          </pc:sldLayoutMkLst>
        </pc:sldLayoutChg>
        <pc:sldLayoutChg chg="modTransition">
          <pc:chgData name="Dattesh Dattu" userId="e9f6239ee300b592" providerId="LiveId" clId="{777FEC8B-B9EA-4950-889A-AA919DBCA05F}" dt="2024-05-04T15:58:48.430" v="329"/>
          <pc:sldLayoutMkLst>
            <pc:docMk/>
            <pc:sldMasterMk cId="1956091043" sldId="2147484280"/>
            <pc:sldLayoutMk cId="3451586994" sldId="2147484287"/>
          </pc:sldLayoutMkLst>
        </pc:sldLayoutChg>
        <pc:sldLayoutChg chg="modTransition">
          <pc:chgData name="Dattesh Dattu" userId="e9f6239ee300b592" providerId="LiveId" clId="{777FEC8B-B9EA-4950-889A-AA919DBCA05F}" dt="2024-05-04T15:58:48.430" v="329"/>
          <pc:sldLayoutMkLst>
            <pc:docMk/>
            <pc:sldMasterMk cId="1956091043" sldId="2147484280"/>
            <pc:sldLayoutMk cId="3587713680" sldId="2147484289"/>
          </pc:sldLayoutMkLst>
        </pc:sldLayoutChg>
      </pc:sldMasterChg>
      <pc:sldMasterChg chg="modTransition modSldLayout">
        <pc:chgData name="Dattesh Dattu" userId="e9f6239ee300b592" providerId="LiveId" clId="{777FEC8B-B9EA-4950-889A-AA919DBCA05F}" dt="2024-05-04T15:58:51.929" v="330"/>
        <pc:sldMasterMkLst>
          <pc:docMk/>
          <pc:sldMasterMk cId="3484205631" sldId="2147484301"/>
        </pc:sldMasterMkLst>
        <pc:sldLayoutChg chg="modTransition">
          <pc:chgData name="Dattesh Dattu" userId="e9f6239ee300b592" providerId="LiveId" clId="{777FEC8B-B9EA-4950-889A-AA919DBCA05F}" dt="2024-05-04T15:58:51.929" v="330"/>
          <pc:sldLayoutMkLst>
            <pc:docMk/>
            <pc:sldMasterMk cId="3484205631" sldId="2147484301"/>
            <pc:sldLayoutMk cId="322593710" sldId="2147484302"/>
          </pc:sldLayoutMkLst>
        </pc:sldLayoutChg>
        <pc:sldLayoutChg chg="modTransition">
          <pc:chgData name="Dattesh Dattu" userId="e9f6239ee300b592" providerId="LiveId" clId="{777FEC8B-B9EA-4950-889A-AA919DBCA05F}" dt="2024-05-04T15:58:51.929" v="330"/>
          <pc:sldLayoutMkLst>
            <pc:docMk/>
            <pc:sldMasterMk cId="3484205631" sldId="2147484301"/>
            <pc:sldLayoutMk cId="2501672083" sldId="2147484304"/>
          </pc:sldLayoutMkLst>
        </pc:sldLayoutChg>
        <pc:sldLayoutChg chg="modTransition">
          <pc:chgData name="Dattesh Dattu" userId="e9f6239ee300b592" providerId="LiveId" clId="{777FEC8B-B9EA-4950-889A-AA919DBCA05F}" dt="2024-05-04T15:58:51.929" v="330"/>
          <pc:sldLayoutMkLst>
            <pc:docMk/>
            <pc:sldMasterMk cId="3484205631" sldId="2147484301"/>
            <pc:sldLayoutMk cId="2876255926" sldId="2147484307"/>
          </pc:sldLayoutMkLst>
        </pc:sldLayoutChg>
        <pc:sldLayoutChg chg="modTransition">
          <pc:chgData name="Dattesh Dattu" userId="e9f6239ee300b592" providerId="LiveId" clId="{777FEC8B-B9EA-4950-889A-AA919DBCA05F}" dt="2024-05-04T15:58:51.929" v="330"/>
          <pc:sldLayoutMkLst>
            <pc:docMk/>
            <pc:sldMasterMk cId="3484205631" sldId="2147484301"/>
            <pc:sldLayoutMk cId="3563882320" sldId="2147484308"/>
          </pc:sldLayoutMkLst>
        </pc:sldLayoutChg>
        <pc:sldLayoutChg chg="modTransition">
          <pc:chgData name="Dattesh Dattu" userId="e9f6239ee300b592" providerId="LiveId" clId="{777FEC8B-B9EA-4950-889A-AA919DBCA05F}" dt="2024-05-04T15:58:51.929" v="330"/>
          <pc:sldLayoutMkLst>
            <pc:docMk/>
            <pc:sldMasterMk cId="3484205631" sldId="2147484301"/>
            <pc:sldLayoutMk cId="3401931695" sldId="2147484310"/>
          </pc:sldLayoutMkLst>
        </pc:sldLayoutChg>
      </pc:sldMasterChg>
      <pc:sldMasterChg chg="modTransition modSldLayout">
        <pc:chgData name="Dattesh Dattu" userId="e9f6239ee300b592" providerId="LiveId" clId="{777FEC8B-B9EA-4950-889A-AA919DBCA05F}" dt="2024-05-06T15:29:36.171" v="698"/>
        <pc:sldMasterMkLst>
          <pc:docMk/>
          <pc:sldMasterMk cId="1953007321" sldId="2147484322"/>
        </pc:sldMasterMkLst>
        <pc:sldLayoutChg chg="modTransition">
          <pc:chgData name="Dattesh Dattu" userId="e9f6239ee300b592" providerId="LiveId" clId="{777FEC8B-B9EA-4950-889A-AA919DBCA05F}" dt="2024-05-06T15:29:36.171" v="698"/>
          <pc:sldLayoutMkLst>
            <pc:docMk/>
            <pc:sldMasterMk cId="1953007321" sldId="2147484322"/>
            <pc:sldLayoutMk cId="1817168115" sldId="2147484323"/>
          </pc:sldLayoutMkLst>
        </pc:sldLayoutChg>
        <pc:sldLayoutChg chg="modTransition">
          <pc:chgData name="Dattesh Dattu" userId="e9f6239ee300b592" providerId="LiveId" clId="{777FEC8B-B9EA-4950-889A-AA919DBCA05F}" dt="2024-05-06T15:29:36.171" v="698"/>
          <pc:sldLayoutMkLst>
            <pc:docMk/>
            <pc:sldMasterMk cId="1953007321" sldId="2147484322"/>
            <pc:sldLayoutMk cId="210200547" sldId="2147484325"/>
          </pc:sldLayoutMkLst>
        </pc:sldLayoutChg>
        <pc:sldLayoutChg chg="modTransition">
          <pc:chgData name="Dattesh Dattu" userId="e9f6239ee300b592" providerId="LiveId" clId="{777FEC8B-B9EA-4950-889A-AA919DBCA05F}" dt="2024-05-06T15:29:36.171" v="698"/>
          <pc:sldLayoutMkLst>
            <pc:docMk/>
            <pc:sldMasterMk cId="1953007321" sldId="2147484322"/>
            <pc:sldLayoutMk cId="3890764709" sldId="2147484328"/>
          </pc:sldLayoutMkLst>
        </pc:sldLayoutChg>
        <pc:sldLayoutChg chg="modTransition">
          <pc:chgData name="Dattesh Dattu" userId="e9f6239ee300b592" providerId="LiveId" clId="{777FEC8B-B9EA-4950-889A-AA919DBCA05F}" dt="2024-05-06T15:29:36.171" v="698"/>
          <pc:sldLayoutMkLst>
            <pc:docMk/>
            <pc:sldMasterMk cId="1953007321" sldId="2147484322"/>
            <pc:sldLayoutMk cId="1764174016" sldId="2147484329"/>
          </pc:sldLayoutMkLst>
        </pc:sldLayoutChg>
        <pc:sldLayoutChg chg="modTransition">
          <pc:chgData name="Dattesh Dattu" userId="e9f6239ee300b592" providerId="LiveId" clId="{777FEC8B-B9EA-4950-889A-AA919DBCA05F}" dt="2024-05-06T15:29:36.171" v="698"/>
          <pc:sldLayoutMkLst>
            <pc:docMk/>
            <pc:sldMasterMk cId="1953007321" sldId="2147484322"/>
            <pc:sldLayoutMk cId="3440433826" sldId="2147484331"/>
          </pc:sldLayoutMkLst>
        </pc:sldLayoutChg>
      </pc:sldMasterChg>
      <pc:sldMasterChg chg="modTransition modSldLayout">
        <pc:chgData name="Dattesh Dattu" userId="e9f6239ee300b592" providerId="LiveId" clId="{777FEC8B-B9EA-4950-889A-AA919DBCA05F}" dt="2024-05-06T15:29:38.165" v="699"/>
        <pc:sldMasterMkLst>
          <pc:docMk/>
          <pc:sldMasterMk cId="2216453246" sldId="2147484343"/>
        </pc:sldMasterMkLst>
        <pc:sldLayoutChg chg="modTransition">
          <pc:chgData name="Dattesh Dattu" userId="e9f6239ee300b592" providerId="LiveId" clId="{777FEC8B-B9EA-4950-889A-AA919DBCA05F}" dt="2024-05-06T15:29:38.165" v="699"/>
          <pc:sldLayoutMkLst>
            <pc:docMk/>
            <pc:sldMasterMk cId="2216453246" sldId="2147484343"/>
            <pc:sldLayoutMk cId="2399813794" sldId="2147484344"/>
          </pc:sldLayoutMkLst>
        </pc:sldLayoutChg>
        <pc:sldLayoutChg chg="modTransition">
          <pc:chgData name="Dattesh Dattu" userId="e9f6239ee300b592" providerId="LiveId" clId="{777FEC8B-B9EA-4950-889A-AA919DBCA05F}" dt="2024-05-06T15:29:38.165" v="699"/>
          <pc:sldLayoutMkLst>
            <pc:docMk/>
            <pc:sldMasterMk cId="2216453246" sldId="2147484343"/>
            <pc:sldLayoutMk cId="2962949364" sldId="2147484346"/>
          </pc:sldLayoutMkLst>
        </pc:sldLayoutChg>
        <pc:sldLayoutChg chg="modTransition">
          <pc:chgData name="Dattesh Dattu" userId="e9f6239ee300b592" providerId="LiveId" clId="{777FEC8B-B9EA-4950-889A-AA919DBCA05F}" dt="2024-05-06T15:29:38.165" v="699"/>
          <pc:sldLayoutMkLst>
            <pc:docMk/>
            <pc:sldMasterMk cId="2216453246" sldId="2147484343"/>
            <pc:sldLayoutMk cId="3976186815" sldId="2147484349"/>
          </pc:sldLayoutMkLst>
        </pc:sldLayoutChg>
        <pc:sldLayoutChg chg="modTransition">
          <pc:chgData name="Dattesh Dattu" userId="e9f6239ee300b592" providerId="LiveId" clId="{777FEC8B-B9EA-4950-889A-AA919DBCA05F}" dt="2024-05-06T15:29:38.165" v="699"/>
          <pc:sldLayoutMkLst>
            <pc:docMk/>
            <pc:sldMasterMk cId="2216453246" sldId="2147484343"/>
            <pc:sldLayoutMk cId="3096137856" sldId="2147484350"/>
          </pc:sldLayoutMkLst>
        </pc:sldLayoutChg>
        <pc:sldLayoutChg chg="modTransition">
          <pc:chgData name="Dattesh Dattu" userId="e9f6239ee300b592" providerId="LiveId" clId="{777FEC8B-B9EA-4950-889A-AA919DBCA05F}" dt="2024-05-06T15:29:38.165" v="699"/>
          <pc:sldLayoutMkLst>
            <pc:docMk/>
            <pc:sldMasterMk cId="2216453246" sldId="2147484343"/>
            <pc:sldLayoutMk cId="2079158199" sldId="2147484352"/>
          </pc:sldLayoutMkLst>
        </pc:sldLayoutChg>
      </pc:sldMasterChg>
      <pc:sldMasterChg chg="modTransition modSldLayout">
        <pc:chgData name="Dattesh Dattu" userId="e9f6239ee300b592" providerId="LiveId" clId="{777FEC8B-B9EA-4950-889A-AA919DBCA05F}" dt="2024-05-06T15:29:39.791" v="700"/>
        <pc:sldMasterMkLst>
          <pc:docMk/>
          <pc:sldMasterMk cId="4169310805" sldId="2147484364"/>
        </pc:sldMasterMkLst>
        <pc:sldLayoutChg chg="modTransition">
          <pc:chgData name="Dattesh Dattu" userId="e9f6239ee300b592" providerId="LiveId" clId="{777FEC8B-B9EA-4950-889A-AA919DBCA05F}" dt="2024-05-06T15:29:39.791" v="700"/>
          <pc:sldLayoutMkLst>
            <pc:docMk/>
            <pc:sldMasterMk cId="4169310805" sldId="2147484364"/>
            <pc:sldLayoutMk cId="2478890375" sldId="2147484365"/>
          </pc:sldLayoutMkLst>
        </pc:sldLayoutChg>
        <pc:sldLayoutChg chg="modTransition">
          <pc:chgData name="Dattesh Dattu" userId="e9f6239ee300b592" providerId="LiveId" clId="{777FEC8B-B9EA-4950-889A-AA919DBCA05F}" dt="2024-05-06T15:29:39.791" v="700"/>
          <pc:sldLayoutMkLst>
            <pc:docMk/>
            <pc:sldMasterMk cId="4169310805" sldId="2147484364"/>
            <pc:sldLayoutMk cId="795728990" sldId="2147484367"/>
          </pc:sldLayoutMkLst>
        </pc:sldLayoutChg>
        <pc:sldLayoutChg chg="modTransition">
          <pc:chgData name="Dattesh Dattu" userId="e9f6239ee300b592" providerId="LiveId" clId="{777FEC8B-B9EA-4950-889A-AA919DBCA05F}" dt="2024-05-06T15:29:39.791" v="700"/>
          <pc:sldLayoutMkLst>
            <pc:docMk/>
            <pc:sldMasterMk cId="4169310805" sldId="2147484364"/>
            <pc:sldLayoutMk cId="1139726455" sldId="2147484370"/>
          </pc:sldLayoutMkLst>
        </pc:sldLayoutChg>
        <pc:sldLayoutChg chg="modTransition">
          <pc:chgData name="Dattesh Dattu" userId="e9f6239ee300b592" providerId="LiveId" clId="{777FEC8B-B9EA-4950-889A-AA919DBCA05F}" dt="2024-05-06T15:29:39.791" v="700"/>
          <pc:sldLayoutMkLst>
            <pc:docMk/>
            <pc:sldMasterMk cId="4169310805" sldId="2147484364"/>
            <pc:sldLayoutMk cId="1610644177" sldId="2147484371"/>
          </pc:sldLayoutMkLst>
        </pc:sldLayoutChg>
        <pc:sldLayoutChg chg="modTransition">
          <pc:chgData name="Dattesh Dattu" userId="e9f6239ee300b592" providerId="LiveId" clId="{777FEC8B-B9EA-4950-889A-AA919DBCA05F}" dt="2024-05-06T15:29:39.791" v="700"/>
          <pc:sldLayoutMkLst>
            <pc:docMk/>
            <pc:sldMasterMk cId="4169310805" sldId="2147484364"/>
            <pc:sldLayoutMk cId="2112830000" sldId="2147484373"/>
          </pc:sldLayoutMkLst>
        </pc:sldLayoutChg>
      </pc:sldMasterChg>
      <pc:sldMasterChg chg="modTransition modSldLayout">
        <pc:chgData name="Dattesh Dattu" userId="e9f6239ee300b592" providerId="LiveId" clId="{777FEC8B-B9EA-4950-889A-AA919DBCA05F}" dt="2024-05-06T15:29:40.821" v="701"/>
        <pc:sldMasterMkLst>
          <pc:docMk/>
          <pc:sldMasterMk cId="2332951650" sldId="2147484385"/>
        </pc:sldMasterMkLst>
        <pc:sldLayoutChg chg="modTransition">
          <pc:chgData name="Dattesh Dattu" userId="e9f6239ee300b592" providerId="LiveId" clId="{777FEC8B-B9EA-4950-889A-AA919DBCA05F}" dt="2024-05-06T15:29:40.821" v="701"/>
          <pc:sldLayoutMkLst>
            <pc:docMk/>
            <pc:sldMasterMk cId="2332951650" sldId="2147484385"/>
            <pc:sldLayoutMk cId="2957209755" sldId="2147484386"/>
          </pc:sldLayoutMkLst>
        </pc:sldLayoutChg>
        <pc:sldLayoutChg chg="modTransition">
          <pc:chgData name="Dattesh Dattu" userId="e9f6239ee300b592" providerId="LiveId" clId="{777FEC8B-B9EA-4950-889A-AA919DBCA05F}" dt="2024-05-06T15:29:40.821" v="701"/>
          <pc:sldLayoutMkLst>
            <pc:docMk/>
            <pc:sldMasterMk cId="2332951650" sldId="2147484385"/>
            <pc:sldLayoutMk cId="1840286740" sldId="2147484388"/>
          </pc:sldLayoutMkLst>
        </pc:sldLayoutChg>
        <pc:sldLayoutChg chg="modTransition">
          <pc:chgData name="Dattesh Dattu" userId="e9f6239ee300b592" providerId="LiveId" clId="{777FEC8B-B9EA-4950-889A-AA919DBCA05F}" dt="2024-05-06T15:29:40.821" v="701"/>
          <pc:sldLayoutMkLst>
            <pc:docMk/>
            <pc:sldMasterMk cId="2332951650" sldId="2147484385"/>
            <pc:sldLayoutMk cId="2806067834" sldId="2147484391"/>
          </pc:sldLayoutMkLst>
        </pc:sldLayoutChg>
        <pc:sldLayoutChg chg="modTransition">
          <pc:chgData name="Dattesh Dattu" userId="e9f6239ee300b592" providerId="LiveId" clId="{777FEC8B-B9EA-4950-889A-AA919DBCA05F}" dt="2024-05-06T15:29:40.821" v="701"/>
          <pc:sldLayoutMkLst>
            <pc:docMk/>
            <pc:sldMasterMk cId="2332951650" sldId="2147484385"/>
            <pc:sldLayoutMk cId="3371395971" sldId="2147484392"/>
          </pc:sldLayoutMkLst>
        </pc:sldLayoutChg>
        <pc:sldLayoutChg chg="modTransition">
          <pc:chgData name="Dattesh Dattu" userId="e9f6239ee300b592" providerId="LiveId" clId="{777FEC8B-B9EA-4950-889A-AA919DBCA05F}" dt="2024-05-06T15:29:40.821" v="701"/>
          <pc:sldLayoutMkLst>
            <pc:docMk/>
            <pc:sldMasterMk cId="2332951650" sldId="2147484385"/>
            <pc:sldLayoutMk cId="2846031086" sldId="2147484394"/>
          </pc:sldLayoutMkLst>
        </pc:sldLayoutChg>
      </pc:sldMasterChg>
      <pc:sldMasterChg chg="modSp modTransition modSldLayout">
        <pc:chgData name="Dattesh Dattu" userId="e9f6239ee300b592" providerId="LiveId" clId="{777FEC8B-B9EA-4950-889A-AA919DBCA05F}" dt="2024-05-06T15:38:12.007" v="795"/>
        <pc:sldMasterMkLst>
          <pc:docMk/>
          <pc:sldMasterMk cId="1013635731" sldId="2147484406"/>
        </pc:sldMasterMkLst>
        <pc:spChg chg="mod">
          <ac:chgData name="Dattesh Dattu" userId="e9f6239ee300b592" providerId="LiveId" clId="{777FEC8B-B9EA-4950-889A-AA919DBCA05F}" dt="2024-05-06T15:38:12.007" v="795"/>
          <ac:spMkLst>
            <pc:docMk/>
            <pc:sldMasterMk cId="1013635731" sldId="2147484406"/>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ac:spMk id="3" creationId="{00000000-0000-0000-0000-000000000000}"/>
          </ac:spMkLst>
        </pc:spChg>
        <pc:spChg chg="mod">
          <ac:chgData name="Dattesh Dattu" userId="e9f6239ee300b592" providerId="LiveId" clId="{777FEC8B-B9EA-4950-889A-AA919DBCA05F}" dt="2024-05-06T15:38:12.007" v="795"/>
          <ac:spMkLst>
            <pc:docMk/>
            <pc:sldMasterMk cId="1013635731" sldId="2147484406"/>
            <ac:spMk id="4" creationId="{00000000-0000-0000-0000-000000000000}"/>
          </ac:spMkLst>
        </pc:spChg>
        <pc:spChg chg="mod">
          <ac:chgData name="Dattesh Dattu" userId="e9f6239ee300b592" providerId="LiveId" clId="{777FEC8B-B9EA-4950-889A-AA919DBCA05F}" dt="2024-05-06T15:38:12.007" v="795"/>
          <ac:spMkLst>
            <pc:docMk/>
            <pc:sldMasterMk cId="1013635731" sldId="2147484406"/>
            <ac:spMk id="5" creationId="{00000000-0000-0000-0000-000000000000}"/>
          </ac:spMkLst>
        </pc:spChg>
        <pc:spChg chg="mod">
          <ac:chgData name="Dattesh Dattu" userId="e9f6239ee300b592" providerId="LiveId" clId="{777FEC8B-B9EA-4950-889A-AA919DBCA05F}" dt="2024-05-06T15:38:12.007" v="795"/>
          <ac:spMkLst>
            <pc:docMk/>
            <pc:sldMasterMk cId="1013635731" sldId="2147484406"/>
            <ac:spMk id="6" creationId="{00000000-0000-0000-0000-000000000000}"/>
          </ac:spMkLst>
        </pc:spChg>
        <pc:picChg chg="mod">
          <ac:chgData name="Dattesh Dattu" userId="e9f6239ee300b592" providerId="LiveId" clId="{777FEC8B-B9EA-4950-889A-AA919DBCA05F}" dt="2024-05-06T15:38:12.007" v="795"/>
          <ac:picMkLst>
            <pc:docMk/>
            <pc:sldMasterMk cId="1013635731" sldId="2147484406"/>
            <ac:picMk id="1026" creationId="{00000000-0000-0000-0000-000000000000}"/>
          </ac:picMkLst>
        </pc:picChg>
        <pc:sldLayoutChg chg="modSp modTransition">
          <pc:chgData name="Dattesh Dattu" userId="e9f6239ee300b592" providerId="LiveId" clId="{777FEC8B-B9EA-4950-889A-AA919DBCA05F}" dt="2024-05-06T15:38:12.007" v="795"/>
          <pc:sldLayoutMkLst>
            <pc:docMk/>
            <pc:sldMasterMk cId="1013635731" sldId="2147484406"/>
            <pc:sldLayoutMk cId="3443280833" sldId="2147484407"/>
          </pc:sldLayoutMkLst>
          <pc:spChg chg="mod">
            <ac:chgData name="Dattesh Dattu" userId="e9f6239ee300b592" providerId="LiveId" clId="{777FEC8B-B9EA-4950-889A-AA919DBCA05F}" dt="2024-05-06T15:38:12.007" v="795"/>
            <ac:spMkLst>
              <pc:docMk/>
              <pc:sldMasterMk cId="1013635731" sldId="2147484406"/>
              <pc:sldLayoutMk cId="3443280833" sldId="2147484407"/>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443280833" sldId="2147484407"/>
              <ac:spMk id="3"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3443280833" sldId="2147484407"/>
              <ac:picMk id="7"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2358118051" sldId="2147484408"/>
          </pc:sldLayoutMkLst>
          <pc:spChg chg="mod">
            <ac:chgData name="Dattesh Dattu" userId="e9f6239ee300b592" providerId="LiveId" clId="{777FEC8B-B9EA-4950-889A-AA919DBCA05F}" dt="2024-05-06T15:38:12.007" v="795"/>
            <ac:spMkLst>
              <pc:docMk/>
              <pc:sldMasterMk cId="1013635731" sldId="2147484406"/>
              <pc:sldLayoutMk cId="2358118051" sldId="2147484408"/>
              <ac:spMk id="12"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2358118051" sldId="2147484408"/>
              <ac:picMk id="3" creationId="{00000000-0000-0000-0000-000000000000}"/>
            </ac:picMkLst>
          </pc:picChg>
        </pc:sldLayoutChg>
        <pc:sldLayoutChg chg="modSp modTransition">
          <pc:chgData name="Dattesh Dattu" userId="e9f6239ee300b592" providerId="LiveId" clId="{777FEC8B-B9EA-4950-889A-AA919DBCA05F}" dt="2024-05-06T15:38:12.007" v="795"/>
          <pc:sldLayoutMkLst>
            <pc:docMk/>
            <pc:sldMasterMk cId="1013635731" sldId="2147484406"/>
            <pc:sldLayoutMk cId="3392210784" sldId="2147484409"/>
          </pc:sldLayoutMkLst>
          <pc:spChg chg="mod">
            <ac:chgData name="Dattesh Dattu" userId="e9f6239ee300b592" providerId="LiveId" clId="{777FEC8B-B9EA-4950-889A-AA919DBCA05F}" dt="2024-05-06T15:38:12.007" v="795"/>
            <ac:spMkLst>
              <pc:docMk/>
              <pc:sldMasterMk cId="1013635731" sldId="2147484406"/>
              <pc:sldLayoutMk cId="3392210784" sldId="2147484409"/>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392210784" sldId="2147484409"/>
              <ac:spMk id="3"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3392210784" sldId="2147484409"/>
              <ac:picMk id="9"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4158579087" sldId="2147484410"/>
          </pc:sldLayoutMkLst>
          <pc:spChg chg="mod">
            <ac:chgData name="Dattesh Dattu" userId="e9f6239ee300b592" providerId="LiveId" clId="{777FEC8B-B9EA-4950-889A-AA919DBCA05F}" dt="2024-05-06T15:38:12.007" v="795"/>
            <ac:spMkLst>
              <pc:docMk/>
              <pc:sldMasterMk cId="1013635731" sldId="2147484406"/>
              <pc:sldLayoutMk cId="4158579087" sldId="2147484410"/>
              <ac:spMk id="1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4158579087" sldId="2147484410"/>
              <ac:spMk id="13"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4158579087" sldId="2147484410"/>
              <ac:spMk id="14"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4158579087" sldId="2147484410"/>
              <ac:picMk id="10"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4109391463" sldId="2147484411"/>
          </pc:sldLayoutMkLst>
          <pc:spChg chg="mod">
            <ac:chgData name="Dattesh Dattu" userId="e9f6239ee300b592" providerId="LiveId" clId="{777FEC8B-B9EA-4950-889A-AA919DBCA05F}" dt="2024-05-06T15:38:12.007" v="795"/>
            <ac:spMkLst>
              <pc:docMk/>
              <pc:sldMasterMk cId="1013635731" sldId="2147484406"/>
              <pc:sldLayoutMk cId="4109391463" sldId="2147484411"/>
              <ac:spMk id="3"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4109391463" sldId="2147484411"/>
              <ac:spMk id="5"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4109391463" sldId="2147484411"/>
              <ac:spMk id="1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4109391463" sldId="2147484411"/>
              <ac:spMk id="13"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4109391463" sldId="2147484411"/>
              <ac:spMk id="14"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4109391463" sldId="2147484411"/>
              <ac:picMk id="15" creationId="{00000000-0000-0000-0000-000000000000}"/>
            </ac:picMkLst>
          </pc:picChg>
        </pc:sldLayoutChg>
        <pc:sldLayoutChg chg="modSp modTransition">
          <pc:chgData name="Dattesh Dattu" userId="e9f6239ee300b592" providerId="LiveId" clId="{777FEC8B-B9EA-4950-889A-AA919DBCA05F}" dt="2024-05-06T15:38:12.007" v="795"/>
          <pc:sldLayoutMkLst>
            <pc:docMk/>
            <pc:sldMasterMk cId="1013635731" sldId="2147484406"/>
            <pc:sldLayoutMk cId="488030665" sldId="2147484412"/>
          </pc:sldLayoutMkLst>
          <pc:picChg chg="mod">
            <ac:chgData name="Dattesh Dattu" userId="e9f6239ee300b592" providerId="LiveId" clId="{777FEC8B-B9EA-4950-889A-AA919DBCA05F}" dt="2024-05-06T15:38:12.007" v="795"/>
            <ac:picMkLst>
              <pc:docMk/>
              <pc:sldMasterMk cId="1013635731" sldId="2147484406"/>
              <pc:sldLayoutMk cId="488030665" sldId="2147484412"/>
              <ac:picMk id="8" creationId="{00000000-0000-0000-0000-000000000000}"/>
            </ac:picMkLst>
          </pc:picChg>
        </pc:sldLayoutChg>
        <pc:sldLayoutChg chg="modSp modTransition">
          <pc:chgData name="Dattesh Dattu" userId="e9f6239ee300b592" providerId="LiveId" clId="{777FEC8B-B9EA-4950-889A-AA919DBCA05F}" dt="2024-05-06T15:38:12.007" v="795"/>
          <pc:sldLayoutMkLst>
            <pc:docMk/>
            <pc:sldMasterMk cId="1013635731" sldId="2147484406"/>
            <pc:sldLayoutMk cId="3509055435" sldId="2147484413"/>
          </pc:sldLayoutMkLst>
          <pc:picChg chg="mod">
            <ac:chgData name="Dattesh Dattu" userId="e9f6239ee300b592" providerId="LiveId" clId="{777FEC8B-B9EA-4950-889A-AA919DBCA05F}" dt="2024-05-06T15:38:12.007" v="795"/>
            <ac:picMkLst>
              <pc:docMk/>
              <pc:sldMasterMk cId="1013635731" sldId="2147484406"/>
              <pc:sldLayoutMk cId="3509055435" sldId="2147484413"/>
              <ac:picMk id="7"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1965361168" sldId="2147484414"/>
          </pc:sldLayoutMkLst>
          <pc:spChg chg="mod">
            <ac:chgData name="Dattesh Dattu" userId="e9f6239ee300b592" providerId="LiveId" clId="{777FEC8B-B9EA-4950-889A-AA919DBCA05F}" dt="2024-05-06T15:38:12.007" v="795"/>
            <ac:spMkLst>
              <pc:docMk/>
              <pc:sldMasterMk cId="1013635731" sldId="2147484406"/>
              <pc:sldLayoutMk cId="1965361168" sldId="2147484414"/>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965361168" sldId="2147484414"/>
              <ac:spMk id="4"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965361168" sldId="2147484414"/>
              <ac:spMk id="10"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1965361168" sldId="2147484414"/>
              <ac:picMk id="11" creationId="{00000000-0000-0000-0000-000000000000}"/>
            </ac:picMkLst>
          </pc:picChg>
        </pc:sldLayoutChg>
        <pc:sldLayoutChg chg="modSp modTransition">
          <pc:chgData name="Dattesh Dattu" userId="e9f6239ee300b592" providerId="LiveId" clId="{777FEC8B-B9EA-4950-889A-AA919DBCA05F}" dt="2024-05-06T15:38:12.007" v="795"/>
          <pc:sldLayoutMkLst>
            <pc:docMk/>
            <pc:sldMasterMk cId="1013635731" sldId="2147484406"/>
            <pc:sldLayoutMk cId="3042133759" sldId="2147484415"/>
          </pc:sldLayoutMkLst>
          <pc:spChg chg="mod">
            <ac:chgData name="Dattesh Dattu" userId="e9f6239ee300b592" providerId="LiveId" clId="{777FEC8B-B9EA-4950-889A-AA919DBCA05F}" dt="2024-05-06T15:38:12.007" v="795"/>
            <ac:spMkLst>
              <pc:docMk/>
              <pc:sldMasterMk cId="1013635731" sldId="2147484406"/>
              <pc:sldLayoutMk cId="3042133759" sldId="2147484415"/>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042133759" sldId="2147484415"/>
              <ac:spMk id="3"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042133759" sldId="2147484415"/>
              <ac:spMk id="4"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3042133759" sldId="2147484415"/>
              <ac:picMk id="10"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3685335840" sldId="2147484416"/>
          </pc:sldLayoutMkLst>
          <pc:spChg chg="mod">
            <ac:chgData name="Dattesh Dattu" userId="e9f6239ee300b592" providerId="LiveId" clId="{777FEC8B-B9EA-4950-889A-AA919DBCA05F}" dt="2024-05-06T15:38:12.007" v="795"/>
            <ac:spMkLst>
              <pc:docMk/>
              <pc:sldMasterMk cId="1013635731" sldId="2147484406"/>
              <pc:sldLayoutMk cId="3685335840" sldId="2147484416"/>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685335840" sldId="2147484416"/>
              <ac:spMk id="3"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685335840" sldId="2147484416"/>
              <ac:spMk id="4"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3685335840" sldId="2147484416"/>
              <ac:picMk id="10"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3044009339" sldId="2147484417"/>
          </pc:sldLayoutMkLst>
          <pc:spChg chg="mod">
            <ac:chgData name="Dattesh Dattu" userId="e9f6239ee300b592" providerId="LiveId" clId="{777FEC8B-B9EA-4950-889A-AA919DBCA05F}" dt="2024-05-06T15:38:12.007" v="795"/>
            <ac:spMkLst>
              <pc:docMk/>
              <pc:sldMasterMk cId="1013635731" sldId="2147484406"/>
              <pc:sldLayoutMk cId="3044009339" sldId="2147484417"/>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044009339" sldId="2147484417"/>
              <ac:spMk id="4"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3044009339" sldId="2147484417"/>
              <ac:picMk id="8"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3551634071" sldId="2147484418"/>
          </pc:sldLayoutMkLst>
          <pc:spChg chg="mod">
            <ac:chgData name="Dattesh Dattu" userId="e9f6239ee300b592" providerId="LiveId" clId="{777FEC8B-B9EA-4950-889A-AA919DBCA05F}" dt="2024-05-06T15:38:12.007" v="795"/>
            <ac:spMkLst>
              <pc:docMk/>
              <pc:sldMasterMk cId="1013635731" sldId="2147484406"/>
              <pc:sldLayoutMk cId="3551634071" sldId="2147484418"/>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551634071" sldId="2147484418"/>
              <ac:spMk id="4"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551634071" sldId="2147484418"/>
              <ac:spMk id="1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551634071" sldId="2147484418"/>
              <ac:spMk id="13"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3551634071" sldId="2147484418"/>
              <ac:spMk id="14"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3551634071" sldId="2147484418"/>
              <ac:picMk id="11"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768841997" sldId="2147484419"/>
          </pc:sldLayoutMkLst>
          <pc:spChg chg="mod">
            <ac:chgData name="Dattesh Dattu" userId="e9f6239ee300b592" providerId="LiveId" clId="{777FEC8B-B9EA-4950-889A-AA919DBCA05F}" dt="2024-05-06T15:38:12.007" v="795"/>
            <ac:spMkLst>
              <pc:docMk/>
              <pc:sldMasterMk cId="1013635731" sldId="2147484406"/>
              <pc:sldLayoutMk cId="768841997" sldId="2147484419"/>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768841997" sldId="2147484419"/>
              <ac:spMk id="4"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768841997" sldId="2147484419"/>
              <ac:picMk id="8"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1064402118" sldId="2147484420"/>
          </pc:sldLayoutMkLst>
          <pc:spChg chg="mod">
            <ac:chgData name="Dattesh Dattu" userId="e9f6239ee300b592" providerId="LiveId" clId="{777FEC8B-B9EA-4950-889A-AA919DBCA05F}" dt="2024-05-06T15:38:12.007" v="795"/>
            <ac:spMkLst>
              <pc:docMk/>
              <pc:sldMasterMk cId="1013635731" sldId="2147484406"/>
              <pc:sldLayoutMk cId="1064402118" sldId="2147484420"/>
              <ac:spMk id="7"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4402118" sldId="2147484420"/>
              <ac:spMk id="8"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4402118" sldId="2147484420"/>
              <ac:spMk id="9"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4402118" sldId="2147484420"/>
              <ac:spMk id="10"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4402118" sldId="2147484420"/>
              <ac:spMk id="11"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4402118" sldId="2147484420"/>
              <ac:spMk id="1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4402118" sldId="2147484420"/>
              <ac:spMk id="15"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1064402118" sldId="2147484420"/>
              <ac:picMk id="13"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1066900884" sldId="2147484421"/>
          </pc:sldLayoutMkLst>
          <pc:spChg chg="mod">
            <ac:chgData name="Dattesh Dattu" userId="e9f6239ee300b592" providerId="LiveId" clId="{777FEC8B-B9EA-4950-889A-AA919DBCA05F}" dt="2024-05-06T15:38:12.007" v="795"/>
            <ac:spMkLst>
              <pc:docMk/>
              <pc:sldMasterMk cId="1013635731" sldId="2147484406"/>
              <pc:sldLayoutMk cId="1066900884" sldId="2147484421"/>
              <ac:spMk id="19"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6900884" sldId="2147484421"/>
              <ac:spMk id="20"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6900884" sldId="2147484421"/>
              <ac:spMk id="21"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6900884" sldId="2147484421"/>
              <ac:spMk id="2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6900884" sldId="2147484421"/>
              <ac:spMk id="23"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6900884" sldId="2147484421"/>
              <ac:spMk id="24"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6900884" sldId="2147484421"/>
              <ac:spMk id="25"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6900884" sldId="2147484421"/>
              <ac:spMk id="26"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6900884" sldId="2147484421"/>
              <ac:spMk id="27"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066900884" sldId="2147484421"/>
              <ac:spMk id="30"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1066900884" sldId="2147484421"/>
              <ac:picMk id="16"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1894763626" sldId="2147484422"/>
          </pc:sldLayoutMkLst>
          <pc:spChg chg="mod">
            <ac:chgData name="Dattesh Dattu" userId="e9f6239ee300b592" providerId="LiveId" clId="{777FEC8B-B9EA-4950-889A-AA919DBCA05F}" dt="2024-05-06T15:38:12.007" v="795"/>
            <ac:spMkLst>
              <pc:docMk/>
              <pc:sldMasterMk cId="1013635731" sldId="2147484406"/>
              <pc:sldLayoutMk cId="1894763626" sldId="2147484422"/>
              <ac:spMk id="11"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1894763626" sldId="2147484422"/>
              <ac:picMk id="8"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2224822148" sldId="2147484423"/>
          </pc:sldLayoutMkLst>
          <pc:spChg chg="mod">
            <ac:chgData name="Dattesh Dattu" userId="e9f6239ee300b592" providerId="LiveId" clId="{777FEC8B-B9EA-4950-889A-AA919DBCA05F}" dt="2024-05-06T15:38:12.007" v="795"/>
            <ac:spMkLst>
              <pc:docMk/>
              <pc:sldMasterMk cId="1013635731" sldId="2147484406"/>
              <pc:sldLayoutMk cId="2224822148" sldId="2147484423"/>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2224822148" sldId="2147484423"/>
              <ac:spMk id="8" creationId="{00000000-0000-0000-0000-000000000000}"/>
            </ac:spMkLst>
          </pc:spChg>
          <pc:picChg chg="mod">
            <ac:chgData name="Dattesh Dattu" userId="e9f6239ee300b592" providerId="LiveId" clId="{777FEC8B-B9EA-4950-889A-AA919DBCA05F}" dt="2024-05-06T15:38:12.007" v="795"/>
            <ac:picMkLst>
              <pc:docMk/>
              <pc:sldMasterMk cId="1013635731" sldId="2147484406"/>
              <pc:sldLayoutMk cId="2224822148" sldId="2147484423"/>
              <ac:picMk id="9" creationId="{00000000-0000-0000-0000-000000000000}"/>
            </ac:picMkLst>
          </pc:picChg>
        </pc:sldLayoutChg>
        <pc:sldLayoutChg chg="modSp">
          <pc:chgData name="Dattesh Dattu" userId="e9f6239ee300b592" providerId="LiveId" clId="{777FEC8B-B9EA-4950-889A-AA919DBCA05F}" dt="2024-05-06T15:38:12.007" v="795"/>
          <pc:sldLayoutMkLst>
            <pc:docMk/>
            <pc:sldMasterMk cId="1013635731" sldId="2147484406"/>
            <pc:sldLayoutMk cId="1221305315" sldId="2147484425"/>
          </pc:sldLayoutMkLst>
          <pc:spChg chg="mod">
            <ac:chgData name="Dattesh Dattu" userId="e9f6239ee300b592" providerId="LiveId" clId="{777FEC8B-B9EA-4950-889A-AA919DBCA05F}" dt="2024-05-06T15:38:12.007" v="795"/>
            <ac:spMkLst>
              <pc:docMk/>
              <pc:sldMasterMk cId="1013635731" sldId="2147484406"/>
              <pc:sldLayoutMk cId="1221305315" sldId="2147484425"/>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221305315" sldId="2147484425"/>
              <ac:spMk id="3"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221305315" sldId="2147484425"/>
              <ac:spMk id="4" creationId="{00000000-0000-0000-0000-000000000000}"/>
            </ac:spMkLst>
          </pc:spChg>
        </pc:sldLayoutChg>
        <pc:sldLayoutChg chg="modSp">
          <pc:chgData name="Dattesh Dattu" userId="e9f6239ee300b592" providerId="LiveId" clId="{777FEC8B-B9EA-4950-889A-AA919DBCA05F}" dt="2024-05-06T15:38:12.007" v="795"/>
          <pc:sldLayoutMkLst>
            <pc:docMk/>
            <pc:sldMasterMk cId="1013635731" sldId="2147484406"/>
            <pc:sldLayoutMk cId="1565258196" sldId="2147484426"/>
          </pc:sldLayoutMkLst>
          <pc:spChg chg="mod">
            <ac:chgData name="Dattesh Dattu" userId="e9f6239ee300b592" providerId="LiveId" clId="{777FEC8B-B9EA-4950-889A-AA919DBCA05F}" dt="2024-05-06T15:38:12.007" v="795"/>
            <ac:spMkLst>
              <pc:docMk/>
              <pc:sldMasterMk cId="1013635731" sldId="2147484406"/>
              <pc:sldLayoutMk cId="1565258196" sldId="2147484426"/>
              <ac:spMk id="2"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565258196" sldId="2147484426"/>
              <ac:spMk id="3" creationId="{00000000-0000-0000-0000-000000000000}"/>
            </ac:spMkLst>
          </pc:spChg>
          <pc:spChg chg="mod">
            <ac:chgData name="Dattesh Dattu" userId="e9f6239ee300b592" providerId="LiveId" clId="{777FEC8B-B9EA-4950-889A-AA919DBCA05F}" dt="2024-05-06T15:38:12.007" v="795"/>
            <ac:spMkLst>
              <pc:docMk/>
              <pc:sldMasterMk cId="1013635731" sldId="2147484406"/>
              <pc:sldLayoutMk cId="1565258196" sldId="2147484426"/>
              <ac:spMk id="4" creationId="{00000000-0000-0000-0000-000000000000}"/>
            </ac:spMkLst>
          </pc:spChg>
        </pc:sldLayoutChg>
      </pc:sldMasterChg>
      <pc:sldMasterChg chg="modSp modTransition modSldLayout">
        <pc:chgData name="Dattesh Dattu" userId="e9f6239ee300b592" providerId="LiveId" clId="{777FEC8B-B9EA-4950-889A-AA919DBCA05F}" dt="2024-05-06T15:40:33.551" v="818"/>
        <pc:sldMasterMkLst>
          <pc:docMk/>
          <pc:sldMasterMk cId="4100407704" sldId="2147484427"/>
        </pc:sldMasterMkLst>
        <pc:spChg chg="mod">
          <ac:chgData name="Dattesh Dattu" userId="e9f6239ee300b592" providerId="LiveId" clId="{777FEC8B-B9EA-4950-889A-AA919DBCA05F}" dt="2024-05-06T15:40:33.551" v="818"/>
          <ac:spMkLst>
            <pc:docMk/>
            <pc:sldMasterMk cId="4100407704" sldId="2147484427"/>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ac:spMk id="3" creationId="{00000000-0000-0000-0000-000000000000}"/>
          </ac:spMkLst>
        </pc:spChg>
        <pc:spChg chg="mod">
          <ac:chgData name="Dattesh Dattu" userId="e9f6239ee300b592" providerId="LiveId" clId="{777FEC8B-B9EA-4950-889A-AA919DBCA05F}" dt="2024-05-06T15:40:33.551" v="818"/>
          <ac:spMkLst>
            <pc:docMk/>
            <pc:sldMasterMk cId="4100407704" sldId="2147484427"/>
            <ac:spMk id="4" creationId="{00000000-0000-0000-0000-000000000000}"/>
          </ac:spMkLst>
        </pc:spChg>
        <pc:spChg chg="mod">
          <ac:chgData name="Dattesh Dattu" userId="e9f6239ee300b592" providerId="LiveId" clId="{777FEC8B-B9EA-4950-889A-AA919DBCA05F}" dt="2024-05-06T15:40:33.551" v="818"/>
          <ac:spMkLst>
            <pc:docMk/>
            <pc:sldMasterMk cId="4100407704" sldId="2147484427"/>
            <ac:spMk id="5" creationId="{00000000-0000-0000-0000-000000000000}"/>
          </ac:spMkLst>
        </pc:spChg>
        <pc:spChg chg="mod">
          <ac:chgData name="Dattesh Dattu" userId="e9f6239ee300b592" providerId="LiveId" clId="{777FEC8B-B9EA-4950-889A-AA919DBCA05F}" dt="2024-05-06T15:40:33.551" v="818"/>
          <ac:spMkLst>
            <pc:docMk/>
            <pc:sldMasterMk cId="4100407704" sldId="2147484427"/>
            <ac:spMk id="6" creationId="{00000000-0000-0000-0000-000000000000}"/>
          </ac:spMkLst>
        </pc:spChg>
        <pc:picChg chg="mod">
          <ac:chgData name="Dattesh Dattu" userId="e9f6239ee300b592" providerId="LiveId" clId="{777FEC8B-B9EA-4950-889A-AA919DBCA05F}" dt="2024-05-06T15:40:33.551" v="818"/>
          <ac:picMkLst>
            <pc:docMk/>
            <pc:sldMasterMk cId="4100407704" sldId="2147484427"/>
            <ac:picMk id="1026" creationId="{00000000-0000-0000-0000-000000000000}"/>
          </ac:picMkLst>
        </pc:picChg>
        <pc:sldLayoutChg chg="modSp modTransition">
          <pc:chgData name="Dattesh Dattu" userId="e9f6239ee300b592" providerId="LiveId" clId="{777FEC8B-B9EA-4950-889A-AA919DBCA05F}" dt="2024-05-06T15:40:33.551" v="818"/>
          <pc:sldLayoutMkLst>
            <pc:docMk/>
            <pc:sldMasterMk cId="4100407704" sldId="2147484427"/>
            <pc:sldLayoutMk cId="3375620576" sldId="2147484428"/>
          </pc:sldLayoutMkLst>
          <pc:spChg chg="mod">
            <ac:chgData name="Dattesh Dattu" userId="e9f6239ee300b592" providerId="LiveId" clId="{777FEC8B-B9EA-4950-889A-AA919DBCA05F}" dt="2024-05-06T15:40:33.551" v="818"/>
            <ac:spMkLst>
              <pc:docMk/>
              <pc:sldMasterMk cId="4100407704" sldId="2147484427"/>
              <pc:sldLayoutMk cId="3375620576" sldId="2147484428"/>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3375620576" sldId="2147484428"/>
              <ac:spMk id="3"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3375620576" sldId="2147484428"/>
              <ac:picMk id="8"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970650884" sldId="2147484429"/>
          </pc:sldLayoutMkLst>
          <pc:spChg chg="mod">
            <ac:chgData name="Dattesh Dattu" userId="e9f6239ee300b592" providerId="LiveId" clId="{777FEC8B-B9EA-4950-889A-AA919DBCA05F}" dt="2024-05-06T15:40:33.551" v="818"/>
            <ac:spMkLst>
              <pc:docMk/>
              <pc:sldMasterMk cId="4100407704" sldId="2147484427"/>
              <pc:sldLayoutMk cId="970650884" sldId="2147484429"/>
              <ac:spMk id="12"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970650884" sldId="2147484429"/>
              <ac:picMk id="7" creationId="{00000000-0000-0000-0000-000000000000}"/>
            </ac:picMkLst>
          </pc:picChg>
        </pc:sldLayoutChg>
        <pc:sldLayoutChg chg="modSp modTransition">
          <pc:chgData name="Dattesh Dattu" userId="e9f6239ee300b592" providerId="LiveId" clId="{777FEC8B-B9EA-4950-889A-AA919DBCA05F}" dt="2024-05-06T15:40:33.551" v="818"/>
          <pc:sldLayoutMkLst>
            <pc:docMk/>
            <pc:sldMasterMk cId="4100407704" sldId="2147484427"/>
            <pc:sldLayoutMk cId="1774626234" sldId="2147484430"/>
          </pc:sldLayoutMkLst>
          <pc:spChg chg="mod">
            <ac:chgData name="Dattesh Dattu" userId="e9f6239ee300b592" providerId="LiveId" clId="{777FEC8B-B9EA-4950-889A-AA919DBCA05F}" dt="2024-05-06T15:40:33.551" v="818"/>
            <ac:spMkLst>
              <pc:docMk/>
              <pc:sldMasterMk cId="4100407704" sldId="2147484427"/>
              <pc:sldLayoutMk cId="1774626234" sldId="2147484430"/>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774626234" sldId="2147484430"/>
              <ac:spMk id="3"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1774626234" sldId="2147484430"/>
              <ac:picMk id="8"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621997017" sldId="2147484431"/>
          </pc:sldLayoutMkLst>
          <pc:spChg chg="mod">
            <ac:chgData name="Dattesh Dattu" userId="e9f6239ee300b592" providerId="LiveId" clId="{777FEC8B-B9EA-4950-889A-AA919DBCA05F}" dt="2024-05-06T15:40:33.551" v="818"/>
            <ac:spMkLst>
              <pc:docMk/>
              <pc:sldMasterMk cId="4100407704" sldId="2147484427"/>
              <pc:sldLayoutMk cId="621997017" sldId="2147484431"/>
              <ac:spMk id="1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621997017" sldId="2147484431"/>
              <ac:spMk id="13"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621997017" sldId="2147484431"/>
              <ac:spMk id="14"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621997017" sldId="2147484431"/>
              <ac:picMk id="9"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2956850023" sldId="2147484432"/>
          </pc:sldLayoutMkLst>
          <pc:spChg chg="mod">
            <ac:chgData name="Dattesh Dattu" userId="e9f6239ee300b592" providerId="LiveId" clId="{777FEC8B-B9EA-4950-889A-AA919DBCA05F}" dt="2024-05-06T15:40:33.551" v="818"/>
            <ac:spMkLst>
              <pc:docMk/>
              <pc:sldMasterMk cId="4100407704" sldId="2147484427"/>
              <pc:sldLayoutMk cId="2956850023" sldId="2147484432"/>
              <ac:spMk id="3"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956850023" sldId="2147484432"/>
              <ac:spMk id="5"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956850023" sldId="2147484432"/>
              <ac:spMk id="1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956850023" sldId="2147484432"/>
              <ac:spMk id="13"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956850023" sldId="2147484432"/>
              <ac:spMk id="14"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2956850023" sldId="2147484432"/>
              <ac:picMk id="11" creationId="{00000000-0000-0000-0000-000000000000}"/>
            </ac:picMkLst>
          </pc:picChg>
        </pc:sldLayoutChg>
        <pc:sldLayoutChg chg="modSp modTransition">
          <pc:chgData name="Dattesh Dattu" userId="e9f6239ee300b592" providerId="LiveId" clId="{777FEC8B-B9EA-4950-889A-AA919DBCA05F}" dt="2024-05-06T15:40:33.551" v="818"/>
          <pc:sldLayoutMkLst>
            <pc:docMk/>
            <pc:sldMasterMk cId="4100407704" sldId="2147484427"/>
            <pc:sldLayoutMk cId="2619990680" sldId="2147484433"/>
          </pc:sldLayoutMkLst>
          <pc:picChg chg="mod">
            <ac:chgData name="Dattesh Dattu" userId="e9f6239ee300b592" providerId="LiveId" clId="{777FEC8B-B9EA-4950-889A-AA919DBCA05F}" dt="2024-05-06T15:40:33.551" v="818"/>
            <ac:picMkLst>
              <pc:docMk/>
              <pc:sldMasterMk cId="4100407704" sldId="2147484427"/>
              <pc:sldLayoutMk cId="2619990680" sldId="2147484433"/>
              <ac:picMk id="7" creationId="{00000000-0000-0000-0000-000000000000}"/>
            </ac:picMkLst>
          </pc:picChg>
        </pc:sldLayoutChg>
        <pc:sldLayoutChg chg="modSp modTransition">
          <pc:chgData name="Dattesh Dattu" userId="e9f6239ee300b592" providerId="LiveId" clId="{777FEC8B-B9EA-4950-889A-AA919DBCA05F}" dt="2024-05-06T15:40:33.551" v="818"/>
          <pc:sldLayoutMkLst>
            <pc:docMk/>
            <pc:sldMasterMk cId="4100407704" sldId="2147484427"/>
            <pc:sldLayoutMk cId="1735855730" sldId="2147484434"/>
          </pc:sldLayoutMkLst>
          <pc:picChg chg="mod">
            <ac:chgData name="Dattesh Dattu" userId="e9f6239ee300b592" providerId="LiveId" clId="{777FEC8B-B9EA-4950-889A-AA919DBCA05F}" dt="2024-05-06T15:40:33.551" v="818"/>
            <ac:picMkLst>
              <pc:docMk/>
              <pc:sldMasterMk cId="4100407704" sldId="2147484427"/>
              <pc:sldLayoutMk cId="1735855730" sldId="2147484434"/>
              <ac:picMk id="6"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2632396256" sldId="2147484435"/>
          </pc:sldLayoutMkLst>
          <pc:spChg chg="mod">
            <ac:chgData name="Dattesh Dattu" userId="e9f6239ee300b592" providerId="LiveId" clId="{777FEC8B-B9EA-4950-889A-AA919DBCA05F}" dt="2024-05-06T15:40:33.551" v="818"/>
            <ac:spMkLst>
              <pc:docMk/>
              <pc:sldMasterMk cId="4100407704" sldId="2147484427"/>
              <pc:sldLayoutMk cId="2632396256" sldId="2147484435"/>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632396256" sldId="2147484435"/>
              <ac:spMk id="4"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632396256" sldId="2147484435"/>
              <ac:spMk id="10"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2632396256" sldId="2147484435"/>
              <ac:picMk id="9" creationId="{00000000-0000-0000-0000-000000000000}"/>
            </ac:picMkLst>
          </pc:picChg>
        </pc:sldLayoutChg>
        <pc:sldLayoutChg chg="modSp modTransition">
          <pc:chgData name="Dattesh Dattu" userId="e9f6239ee300b592" providerId="LiveId" clId="{777FEC8B-B9EA-4950-889A-AA919DBCA05F}" dt="2024-05-06T15:40:33.551" v="818"/>
          <pc:sldLayoutMkLst>
            <pc:docMk/>
            <pc:sldMasterMk cId="4100407704" sldId="2147484427"/>
            <pc:sldLayoutMk cId="3287061751" sldId="2147484436"/>
          </pc:sldLayoutMkLst>
          <pc:spChg chg="mod">
            <ac:chgData name="Dattesh Dattu" userId="e9f6239ee300b592" providerId="LiveId" clId="{777FEC8B-B9EA-4950-889A-AA919DBCA05F}" dt="2024-05-06T15:40:33.551" v="818"/>
            <ac:spMkLst>
              <pc:docMk/>
              <pc:sldMasterMk cId="4100407704" sldId="2147484427"/>
              <pc:sldLayoutMk cId="3287061751" sldId="2147484436"/>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3287061751" sldId="2147484436"/>
              <ac:spMk id="3"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3287061751" sldId="2147484436"/>
              <ac:spMk id="4"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3287061751" sldId="2147484436"/>
              <ac:picMk id="9"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2673017818" sldId="2147484437"/>
          </pc:sldLayoutMkLst>
          <pc:spChg chg="mod">
            <ac:chgData name="Dattesh Dattu" userId="e9f6239ee300b592" providerId="LiveId" clId="{777FEC8B-B9EA-4950-889A-AA919DBCA05F}" dt="2024-05-06T15:40:33.551" v="818"/>
            <ac:spMkLst>
              <pc:docMk/>
              <pc:sldMasterMk cId="4100407704" sldId="2147484427"/>
              <pc:sldLayoutMk cId="2673017818" sldId="2147484437"/>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673017818" sldId="2147484437"/>
              <ac:spMk id="3"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673017818" sldId="2147484437"/>
              <ac:spMk id="4"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2673017818" sldId="2147484437"/>
              <ac:picMk id="9"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22647984" sldId="2147484438"/>
          </pc:sldLayoutMkLst>
          <pc:spChg chg="mod">
            <ac:chgData name="Dattesh Dattu" userId="e9f6239ee300b592" providerId="LiveId" clId="{777FEC8B-B9EA-4950-889A-AA919DBCA05F}" dt="2024-05-06T15:40:33.551" v="818"/>
            <ac:spMkLst>
              <pc:docMk/>
              <pc:sldMasterMk cId="4100407704" sldId="2147484427"/>
              <pc:sldLayoutMk cId="22647984" sldId="2147484438"/>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2647984" sldId="2147484438"/>
              <ac:spMk id="4"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22647984" sldId="2147484438"/>
              <ac:picMk id="9"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2847089736" sldId="2147484439"/>
          </pc:sldLayoutMkLst>
          <pc:spChg chg="mod">
            <ac:chgData name="Dattesh Dattu" userId="e9f6239ee300b592" providerId="LiveId" clId="{777FEC8B-B9EA-4950-889A-AA919DBCA05F}" dt="2024-05-06T15:40:33.551" v="818"/>
            <ac:spMkLst>
              <pc:docMk/>
              <pc:sldMasterMk cId="4100407704" sldId="2147484427"/>
              <pc:sldLayoutMk cId="2847089736" sldId="2147484439"/>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847089736" sldId="2147484439"/>
              <ac:spMk id="4"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847089736" sldId="2147484439"/>
              <ac:spMk id="11"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847089736" sldId="2147484439"/>
              <ac:spMk id="1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2847089736" sldId="2147484439"/>
              <ac:spMk id="14"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2847089736" sldId="2147484439"/>
              <ac:picMk id="13"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983170535" sldId="2147484440"/>
          </pc:sldLayoutMkLst>
          <pc:spChg chg="mod">
            <ac:chgData name="Dattesh Dattu" userId="e9f6239ee300b592" providerId="LiveId" clId="{777FEC8B-B9EA-4950-889A-AA919DBCA05F}" dt="2024-05-06T15:40:33.551" v="818"/>
            <ac:spMkLst>
              <pc:docMk/>
              <pc:sldMasterMk cId="4100407704" sldId="2147484427"/>
              <pc:sldLayoutMk cId="983170535" sldId="2147484440"/>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983170535" sldId="2147484440"/>
              <ac:spMk id="4"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983170535" sldId="2147484440"/>
              <ac:picMk id="9"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1337685225" sldId="2147484441"/>
          </pc:sldLayoutMkLst>
          <pc:spChg chg="mod">
            <ac:chgData name="Dattesh Dattu" userId="e9f6239ee300b592" providerId="LiveId" clId="{777FEC8B-B9EA-4950-889A-AA919DBCA05F}" dt="2024-05-06T15:40:33.551" v="818"/>
            <ac:spMkLst>
              <pc:docMk/>
              <pc:sldMasterMk cId="4100407704" sldId="2147484427"/>
              <pc:sldLayoutMk cId="1337685225" sldId="2147484441"/>
              <ac:spMk id="7"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337685225" sldId="2147484441"/>
              <ac:spMk id="8"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337685225" sldId="2147484441"/>
              <ac:spMk id="9"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337685225" sldId="2147484441"/>
              <ac:spMk id="10"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337685225" sldId="2147484441"/>
              <ac:spMk id="11"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337685225" sldId="2147484441"/>
              <ac:spMk id="1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337685225" sldId="2147484441"/>
              <ac:spMk id="15"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1337685225" sldId="2147484441"/>
              <ac:picMk id="14"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1899407840" sldId="2147484442"/>
          </pc:sldLayoutMkLst>
          <pc:spChg chg="mod">
            <ac:chgData name="Dattesh Dattu" userId="e9f6239ee300b592" providerId="LiveId" clId="{777FEC8B-B9EA-4950-889A-AA919DBCA05F}" dt="2024-05-06T15:40:33.551" v="818"/>
            <ac:spMkLst>
              <pc:docMk/>
              <pc:sldMasterMk cId="4100407704" sldId="2147484427"/>
              <pc:sldLayoutMk cId="1899407840" sldId="2147484442"/>
              <ac:spMk id="19"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899407840" sldId="2147484442"/>
              <ac:spMk id="20"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899407840" sldId="2147484442"/>
              <ac:spMk id="21"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899407840" sldId="2147484442"/>
              <ac:spMk id="2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899407840" sldId="2147484442"/>
              <ac:spMk id="23"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899407840" sldId="2147484442"/>
              <ac:spMk id="24"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899407840" sldId="2147484442"/>
              <ac:spMk id="25"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899407840" sldId="2147484442"/>
              <ac:spMk id="26"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899407840" sldId="2147484442"/>
              <ac:spMk id="27"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899407840" sldId="2147484442"/>
              <ac:spMk id="30"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1899407840" sldId="2147484442"/>
              <ac:picMk id="17"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2655852372" sldId="2147484443"/>
          </pc:sldLayoutMkLst>
          <pc:spChg chg="mod">
            <ac:chgData name="Dattesh Dattu" userId="e9f6239ee300b592" providerId="LiveId" clId="{777FEC8B-B9EA-4950-889A-AA919DBCA05F}" dt="2024-05-06T15:40:33.551" v="818"/>
            <ac:spMkLst>
              <pc:docMk/>
              <pc:sldMasterMk cId="4100407704" sldId="2147484427"/>
              <pc:sldLayoutMk cId="2655852372" sldId="2147484443"/>
              <ac:spMk id="11"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2655852372" sldId="2147484443"/>
              <ac:picMk id="9"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4238607487" sldId="2147484444"/>
          </pc:sldLayoutMkLst>
          <pc:spChg chg="mod">
            <ac:chgData name="Dattesh Dattu" userId="e9f6239ee300b592" providerId="LiveId" clId="{777FEC8B-B9EA-4950-889A-AA919DBCA05F}" dt="2024-05-06T15:40:33.551" v="818"/>
            <ac:spMkLst>
              <pc:docMk/>
              <pc:sldMasterMk cId="4100407704" sldId="2147484427"/>
              <pc:sldLayoutMk cId="4238607487" sldId="2147484444"/>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4238607487" sldId="2147484444"/>
              <ac:spMk id="8" creationId="{00000000-0000-0000-0000-000000000000}"/>
            </ac:spMkLst>
          </pc:spChg>
          <pc:picChg chg="mod">
            <ac:chgData name="Dattesh Dattu" userId="e9f6239ee300b592" providerId="LiveId" clId="{777FEC8B-B9EA-4950-889A-AA919DBCA05F}" dt="2024-05-06T15:40:33.551" v="818"/>
            <ac:picMkLst>
              <pc:docMk/>
              <pc:sldMasterMk cId="4100407704" sldId="2147484427"/>
              <pc:sldLayoutMk cId="4238607487" sldId="2147484444"/>
              <ac:picMk id="10" creationId="{00000000-0000-0000-0000-000000000000}"/>
            </ac:picMkLst>
          </pc:picChg>
        </pc:sldLayoutChg>
        <pc:sldLayoutChg chg="modSp">
          <pc:chgData name="Dattesh Dattu" userId="e9f6239ee300b592" providerId="LiveId" clId="{777FEC8B-B9EA-4950-889A-AA919DBCA05F}" dt="2024-05-06T15:40:33.551" v="818"/>
          <pc:sldLayoutMkLst>
            <pc:docMk/>
            <pc:sldMasterMk cId="4100407704" sldId="2147484427"/>
            <pc:sldLayoutMk cId="4185057973" sldId="2147484446"/>
          </pc:sldLayoutMkLst>
          <pc:spChg chg="mod">
            <ac:chgData name="Dattesh Dattu" userId="e9f6239ee300b592" providerId="LiveId" clId="{777FEC8B-B9EA-4950-889A-AA919DBCA05F}" dt="2024-05-06T15:40:33.551" v="818"/>
            <ac:spMkLst>
              <pc:docMk/>
              <pc:sldMasterMk cId="4100407704" sldId="2147484427"/>
              <pc:sldLayoutMk cId="4185057973" sldId="2147484446"/>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4185057973" sldId="2147484446"/>
              <ac:spMk id="3"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4185057973" sldId="2147484446"/>
              <ac:spMk id="4" creationId="{00000000-0000-0000-0000-000000000000}"/>
            </ac:spMkLst>
          </pc:spChg>
        </pc:sldLayoutChg>
        <pc:sldLayoutChg chg="modSp">
          <pc:chgData name="Dattesh Dattu" userId="e9f6239ee300b592" providerId="LiveId" clId="{777FEC8B-B9EA-4950-889A-AA919DBCA05F}" dt="2024-05-06T15:40:33.551" v="818"/>
          <pc:sldLayoutMkLst>
            <pc:docMk/>
            <pc:sldMasterMk cId="4100407704" sldId="2147484427"/>
            <pc:sldLayoutMk cId="1075494617" sldId="2147484447"/>
          </pc:sldLayoutMkLst>
          <pc:spChg chg="mod">
            <ac:chgData name="Dattesh Dattu" userId="e9f6239ee300b592" providerId="LiveId" clId="{777FEC8B-B9EA-4950-889A-AA919DBCA05F}" dt="2024-05-06T15:40:33.551" v="818"/>
            <ac:spMkLst>
              <pc:docMk/>
              <pc:sldMasterMk cId="4100407704" sldId="2147484427"/>
              <pc:sldLayoutMk cId="1075494617" sldId="2147484447"/>
              <ac:spMk id="2"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075494617" sldId="2147484447"/>
              <ac:spMk id="3" creationId="{00000000-0000-0000-0000-000000000000}"/>
            </ac:spMkLst>
          </pc:spChg>
          <pc:spChg chg="mod">
            <ac:chgData name="Dattesh Dattu" userId="e9f6239ee300b592" providerId="LiveId" clId="{777FEC8B-B9EA-4950-889A-AA919DBCA05F}" dt="2024-05-06T15:40:33.551" v="818"/>
            <ac:spMkLst>
              <pc:docMk/>
              <pc:sldMasterMk cId="4100407704" sldId="2147484427"/>
              <pc:sldLayoutMk cId="1075494617" sldId="2147484447"/>
              <ac:spMk id="4" creationId="{00000000-0000-0000-0000-000000000000}"/>
            </ac:spMkLst>
          </pc:spChg>
        </pc:sldLayoutChg>
      </pc:sldMasterChg>
      <pc:sldMasterChg chg="modTransition modSldLayout">
        <pc:chgData name="Dattesh Dattu" userId="e9f6239ee300b592" providerId="LiveId" clId="{777FEC8B-B9EA-4950-889A-AA919DBCA05F}" dt="2024-05-06T15:40:33.551" v="818"/>
        <pc:sldMasterMkLst>
          <pc:docMk/>
          <pc:sldMasterMk cId="717939012" sldId="2147484448"/>
        </pc:sldMasterMkLst>
        <pc:sldLayoutChg chg="modTransition">
          <pc:chgData name="Dattesh Dattu" userId="e9f6239ee300b592" providerId="LiveId" clId="{777FEC8B-B9EA-4950-889A-AA919DBCA05F}" dt="2024-05-06T15:40:33.551" v="818"/>
          <pc:sldLayoutMkLst>
            <pc:docMk/>
            <pc:sldMasterMk cId="717939012" sldId="2147484448"/>
            <pc:sldLayoutMk cId="4202151482" sldId="2147484449"/>
          </pc:sldLayoutMkLst>
        </pc:sldLayoutChg>
        <pc:sldLayoutChg chg="modTransition">
          <pc:chgData name="Dattesh Dattu" userId="e9f6239ee300b592" providerId="LiveId" clId="{777FEC8B-B9EA-4950-889A-AA919DBCA05F}" dt="2024-05-06T15:40:33.551" v="818"/>
          <pc:sldLayoutMkLst>
            <pc:docMk/>
            <pc:sldMasterMk cId="717939012" sldId="2147484448"/>
            <pc:sldLayoutMk cId="1148318301" sldId="2147484451"/>
          </pc:sldLayoutMkLst>
        </pc:sldLayoutChg>
        <pc:sldLayoutChg chg="modTransition">
          <pc:chgData name="Dattesh Dattu" userId="e9f6239ee300b592" providerId="LiveId" clId="{777FEC8B-B9EA-4950-889A-AA919DBCA05F}" dt="2024-05-06T15:40:33.551" v="818"/>
          <pc:sldLayoutMkLst>
            <pc:docMk/>
            <pc:sldMasterMk cId="717939012" sldId="2147484448"/>
            <pc:sldLayoutMk cId="1895746151" sldId="2147484454"/>
          </pc:sldLayoutMkLst>
        </pc:sldLayoutChg>
        <pc:sldLayoutChg chg="modTransition">
          <pc:chgData name="Dattesh Dattu" userId="e9f6239ee300b592" providerId="LiveId" clId="{777FEC8B-B9EA-4950-889A-AA919DBCA05F}" dt="2024-05-06T15:40:33.551" v="818"/>
          <pc:sldLayoutMkLst>
            <pc:docMk/>
            <pc:sldMasterMk cId="717939012" sldId="2147484448"/>
            <pc:sldLayoutMk cId="1157172198" sldId="2147484455"/>
          </pc:sldLayoutMkLst>
        </pc:sldLayoutChg>
        <pc:sldLayoutChg chg="modTransition">
          <pc:chgData name="Dattesh Dattu" userId="e9f6239ee300b592" providerId="LiveId" clId="{777FEC8B-B9EA-4950-889A-AA919DBCA05F}" dt="2024-05-06T15:40:33.551" v="818"/>
          <pc:sldLayoutMkLst>
            <pc:docMk/>
            <pc:sldMasterMk cId="717939012" sldId="2147484448"/>
            <pc:sldLayoutMk cId="444778167" sldId="2147484457"/>
          </pc:sldLayoutMkLst>
        </pc:sldLayoutChg>
      </pc:sldMasterChg>
      <pc:sldMasterChg chg="modTransition setBg modSldLayout">
        <pc:chgData name="Dattesh Dattu" userId="e9f6239ee300b592" providerId="LiveId" clId="{777FEC8B-B9EA-4950-889A-AA919DBCA05F}" dt="2024-05-06T15:40:29.592" v="816"/>
        <pc:sldMasterMkLst>
          <pc:docMk/>
          <pc:sldMasterMk cId="1150688947" sldId="2147484469"/>
        </pc:sldMasterMkLst>
        <pc:sldLayoutChg chg="modTransition">
          <pc:chgData name="Dattesh Dattu" userId="e9f6239ee300b592" providerId="LiveId" clId="{777FEC8B-B9EA-4950-889A-AA919DBCA05F}" dt="2024-05-06T15:40:29.592" v="816"/>
          <pc:sldLayoutMkLst>
            <pc:docMk/>
            <pc:sldMasterMk cId="1150688947" sldId="2147484469"/>
            <pc:sldLayoutMk cId="554709181" sldId="2147484470"/>
          </pc:sldLayoutMkLst>
        </pc:sldLayoutChg>
        <pc:sldLayoutChg chg="modTransition">
          <pc:chgData name="Dattesh Dattu" userId="e9f6239ee300b592" providerId="LiveId" clId="{777FEC8B-B9EA-4950-889A-AA919DBCA05F}" dt="2024-05-06T15:40:29.592" v="816"/>
          <pc:sldLayoutMkLst>
            <pc:docMk/>
            <pc:sldMasterMk cId="1150688947" sldId="2147484469"/>
            <pc:sldLayoutMk cId="1373621849" sldId="2147484472"/>
          </pc:sldLayoutMkLst>
        </pc:sldLayoutChg>
        <pc:sldLayoutChg chg="modTransition">
          <pc:chgData name="Dattesh Dattu" userId="e9f6239ee300b592" providerId="LiveId" clId="{777FEC8B-B9EA-4950-889A-AA919DBCA05F}" dt="2024-05-06T15:40:29.592" v="816"/>
          <pc:sldLayoutMkLst>
            <pc:docMk/>
            <pc:sldMasterMk cId="1150688947" sldId="2147484469"/>
            <pc:sldLayoutMk cId="3320685031" sldId="2147484475"/>
          </pc:sldLayoutMkLst>
        </pc:sldLayoutChg>
        <pc:sldLayoutChg chg="modTransition">
          <pc:chgData name="Dattesh Dattu" userId="e9f6239ee300b592" providerId="LiveId" clId="{777FEC8B-B9EA-4950-889A-AA919DBCA05F}" dt="2024-05-06T15:40:29.592" v="816"/>
          <pc:sldLayoutMkLst>
            <pc:docMk/>
            <pc:sldMasterMk cId="1150688947" sldId="2147484469"/>
            <pc:sldLayoutMk cId="3994760500" sldId="2147484476"/>
          </pc:sldLayoutMkLst>
        </pc:sldLayoutChg>
        <pc:sldLayoutChg chg="modTransition">
          <pc:chgData name="Dattesh Dattu" userId="e9f6239ee300b592" providerId="LiveId" clId="{777FEC8B-B9EA-4950-889A-AA919DBCA05F}" dt="2024-05-06T15:40:29.592" v="816"/>
          <pc:sldLayoutMkLst>
            <pc:docMk/>
            <pc:sldMasterMk cId="1150688947" sldId="2147484469"/>
            <pc:sldLayoutMk cId="1268553225" sldId="2147484478"/>
          </pc:sldLayoutMkLst>
        </pc:sldLayoutChg>
      </pc:sldMasterChg>
      <pc:sldMasterChg chg="modTransition modSldLayout">
        <pc:chgData name="Dattesh Dattu" userId="e9f6239ee300b592" providerId="LiveId" clId="{777FEC8B-B9EA-4950-889A-AA919DBCA05F}" dt="2024-05-06T15:43:43.504" v="862"/>
        <pc:sldMasterMkLst>
          <pc:docMk/>
          <pc:sldMasterMk cId="2030900172" sldId="2147484469"/>
        </pc:sldMasterMkLst>
        <pc:sldLayoutChg chg="modTransition">
          <pc:chgData name="Dattesh Dattu" userId="e9f6239ee300b592" providerId="LiveId" clId="{777FEC8B-B9EA-4950-889A-AA919DBCA05F}" dt="2024-05-06T15:43:43.504" v="862"/>
          <pc:sldLayoutMkLst>
            <pc:docMk/>
            <pc:sldMasterMk cId="2030900172" sldId="2147484469"/>
            <pc:sldLayoutMk cId="1847557169" sldId="2147484470"/>
          </pc:sldLayoutMkLst>
        </pc:sldLayoutChg>
        <pc:sldLayoutChg chg="modTransition">
          <pc:chgData name="Dattesh Dattu" userId="e9f6239ee300b592" providerId="LiveId" clId="{777FEC8B-B9EA-4950-889A-AA919DBCA05F}" dt="2024-05-06T15:43:43.504" v="862"/>
          <pc:sldLayoutMkLst>
            <pc:docMk/>
            <pc:sldMasterMk cId="2030900172" sldId="2147484469"/>
            <pc:sldLayoutMk cId="3121746166" sldId="2147484472"/>
          </pc:sldLayoutMkLst>
        </pc:sldLayoutChg>
        <pc:sldLayoutChg chg="modTransition">
          <pc:chgData name="Dattesh Dattu" userId="e9f6239ee300b592" providerId="LiveId" clId="{777FEC8B-B9EA-4950-889A-AA919DBCA05F}" dt="2024-05-06T15:43:43.504" v="862"/>
          <pc:sldLayoutMkLst>
            <pc:docMk/>
            <pc:sldMasterMk cId="2030900172" sldId="2147484469"/>
            <pc:sldLayoutMk cId="2888210154" sldId="2147484475"/>
          </pc:sldLayoutMkLst>
        </pc:sldLayoutChg>
        <pc:sldLayoutChg chg="modTransition">
          <pc:chgData name="Dattesh Dattu" userId="e9f6239ee300b592" providerId="LiveId" clId="{777FEC8B-B9EA-4950-889A-AA919DBCA05F}" dt="2024-05-06T15:43:43.504" v="862"/>
          <pc:sldLayoutMkLst>
            <pc:docMk/>
            <pc:sldMasterMk cId="2030900172" sldId="2147484469"/>
            <pc:sldLayoutMk cId="3847741557" sldId="2147484476"/>
          </pc:sldLayoutMkLst>
        </pc:sldLayoutChg>
        <pc:sldLayoutChg chg="modTransition">
          <pc:chgData name="Dattesh Dattu" userId="e9f6239ee300b592" providerId="LiveId" clId="{777FEC8B-B9EA-4950-889A-AA919DBCA05F}" dt="2024-05-06T15:43:43.504" v="862"/>
          <pc:sldLayoutMkLst>
            <pc:docMk/>
            <pc:sldMasterMk cId="2030900172" sldId="2147484469"/>
            <pc:sldLayoutMk cId="2825353064" sldId="2147484478"/>
          </pc:sldLayoutMkLst>
        </pc:sldLayoutChg>
      </pc:sldMasterChg>
      <pc:sldMasterChg chg="modTransition modSldLayout">
        <pc:chgData name="Dattesh Dattu" userId="e9f6239ee300b592" providerId="LiveId" clId="{777FEC8B-B9EA-4950-889A-AA919DBCA05F}" dt="2024-05-06T15:44:42.891" v="887"/>
        <pc:sldMasterMkLst>
          <pc:docMk/>
          <pc:sldMasterMk cId="4064089674" sldId="2147484487"/>
        </pc:sldMasterMkLst>
        <pc:sldLayoutChg chg="modTransition">
          <pc:chgData name="Dattesh Dattu" userId="e9f6239ee300b592" providerId="LiveId" clId="{777FEC8B-B9EA-4950-889A-AA919DBCA05F}" dt="2024-05-06T15:44:42.891" v="887"/>
          <pc:sldLayoutMkLst>
            <pc:docMk/>
            <pc:sldMasterMk cId="4064089674" sldId="2147484487"/>
            <pc:sldLayoutMk cId="4022984015" sldId="2147484488"/>
          </pc:sldLayoutMkLst>
        </pc:sldLayoutChg>
        <pc:sldLayoutChg chg="modTransition">
          <pc:chgData name="Dattesh Dattu" userId="e9f6239ee300b592" providerId="LiveId" clId="{777FEC8B-B9EA-4950-889A-AA919DBCA05F}" dt="2024-05-06T15:44:42.891" v="887"/>
          <pc:sldLayoutMkLst>
            <pc:docMk/>
            <pc:sldMasterMk cId="4064089674" sldId="2147484487"/>
            <pc:sldLayoutMk cId="200973984" sldId="2147484490"/>
          </pc:sldLayoutMkLst>
        </pc:sldLayoutChg>
        <pc:sldLayoutChg chg="modTransition">
          <pc:chgData name="Dattesh Dattu" userId="e9f6239ee300b592" providerId="LiveId" clId="{777FEC8B-B9EA-4950-889A-AA919DBCA05F}" dt="2024-05-06T15:44:42.891" v="887"/>
          <pc:sldLayoutMkLst>
            <pc:docMk/>
            <pc:sldMasterMk cId="4064089674" sldId="2147484487"/>
            <pc:sldLayoutMk cId="1891593620" sldId="2147484493"/>
          </pc:sldLayoutMkLst>
        </pc:sldLayoutChg>
        <pc:sldLayoutChg chg="modTransition">
          <pc:chgData name="Dattesh Dattu" userId="e9f6239ee300b592" providerId="LiveId" clId="{777FEC8B-B9EA-4950-889A-AA919DBCA05F}" dt="2024-05-06T15:44:42.891" v="887"/>
          <pc:sldLayoutMkLst>
            <pc:docMk/>
            <pc:sldMasterMk cId="4064089674" sldId="2147484487"/>
            <pc:sldLayoutMk cId="600482206" sldId="2147484494"/>
          </pc:sldLayoutMkLst>
        </pc:sldLayoutChg>
        <pc:sldLayoutChg chg="modTransition">
          <pc:chgData name="Dattesh Dattu" userId="e9f6239ee300b592" providerId="LiveId" clId="{777FEC8B-B9EA-4950-889A-AA919DBCA05F}" dt="2024-05-06T15:44:42.891" v="887"/>
          <pc:sldLayoutMkLst>
            <pc:docMk/>
            <pc:sldMasterMk cId="4064089674" sldId="2147484487"/>
            <pc:sldLayoutMk cId="1544023862" sldId="2147484496"/>
          </pc:sldLayoutMkLst>
        </pc:sldLayoutChg>
      </pc:sldMasterChg>
      <pc:sldMasterChg chg="modTransition modSldLayout">
        <pc:chgData name="Dattesh Dattu" userId="e9f6239ee300b592" providerId="LiveId" clId="{777FEC8B-B9EA-4950-889A-AA919DBCA05F}" dt="2024-05-07T14:30:32.309" v="2182"/>
        <pc:sldMasterMkLst>
          <pc:docMk/>
          <pc:sldMasterMk cId="2320893" sldId="2147484504"/>
        </pc:sldMasterMkLst>
        <pc:sldLayoutChg chg="modTransition">
          <pc:chgData name="Dattesh Dattu" userId="e9f6239ee300b592" providerId="LiveId" clId="{777FEC8B-B9EA-4950-889A-AA919DBCA05F}" dt="2024-05-07T14:30:32.309" v="2182"/>
          <pc:sldLayoutMkLst>
            <pc:docMk/>
            <pc:sldMasterMk cId="2320893" sldId="2147484504"/>
            <pc:sldLayoutMk cId="1152860161" sldId="2147484505"/>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1739247744" sldId="2147484506"/>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2926178509" sldId="2147484507"/>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956946467" sldId="2147484508"/>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767985925" sldId="2147484509"/>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915925118" sldId="2147484510"/>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1132445680" sldId="2147484511"/>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2331812792" sldId="2147484512"/>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2587267489" sldId="2147484513"/>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1497854907" sldId="2147484514"/>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3381985230" sldId="2147484515"/>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1024619110" sldId="2147484516"/>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3938054544" sldId="2147484517"/>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2766387094" sldId="2147484518"/>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3330211958" sldId="2147484519"/>
          </pc:sldLayoutMkLst>
        </pc:sldLayoutChg>
        <pc:sldLayoutChg chg="modTransition">
          <pc:chgData name="Dattesh Dattu" userId="e9f6239ee300b592" providerId="LiveId" clId="{777FEC8B-B9EA-4950-889A-AA919DBCA05F}" dt="2024-05-07T14:30:32.309" v="2182"/>
          <pc:sldLayoutMkLst>
            <pc:docMk/>
            <pc:sldMasterMk cId="2320893" sldId="2147484504"/>
            <pc:sldLayoutMk cId="1519018506" sldId="2147484520"/>
          </pc:sldLayoutMkLst>
        </pc:sldLayoutChg>
      </pc:sldMasterChg>
    </pc:docChg>
  </pc:docChgLst>
  <pc:docChgLst>
    <pc:chgData name="Dattesh Dattu" userId="e9f6239ee300b592" providerId="LiveId" clId="{3C782C34-7459-4E44-A913-ADA1A1D9CCED}"/>
    <pc:docChg chg="undo redo custSel addSld delSld modSld sldOrd modMainMaster addSection delSection modSection">
      <pc:chgData name="Dattesh Dattu" userId="e9f6239ee300b592" providerId="LiveId" clId="{3C782C34-7459-4E44-A913-ADA1A1D9CCED}" dt="2023-05-01T23:08:42.850" v="3788"/>
      <pc:docMkLst>
        <pc:docMk/>
      </pc:docMkLst>
      <pc:sldChg chg="modSp mod ord modTransition">
        <pc:chgData name="Dattesh Dattu" userId="e9f6239ee300b592" providerId="LiveId" clId="{3C782C34-7459-4E44-A913-ADA1A1D9CCED}" dt="2023-05-01T23:05:34.764" v="3780"/>
        <pc:sldMkLst>
          <pc:docMk/>
          <pc:sldMk cId="2822524614" sldId="256"/>
        </pc:sldMkLst>
        <pc:spChg chg="mod">
          <ac:chgData name="Dattesh Dattu" userId="e9f6239ee300b592" providerId="LiveId" clId="{3C782C34-7459-4E44-A913-ADA1A1D9CCED}" dt="2023-04-20T14:52:35.063" v="2238" actId="20577"/>
          <ac:spMkLst>
            <pc:docMk/>
            <pc:sldMk cId="2822524614" sldId="256"/>
            <ac:spMk id="8" creationId="{CC0EDA9C-32B1-F8AD-BD32-9D594F6C8973}"/>
          </ac:spMkLst>
        </pc:spChg>
      </pc:sldChg>
      <pc:sldChg chg="addSp delSp modSp del mod modTransition modClrScheme chgLayout">
        <pc:chgData name="Dattesh Dattu" userId="e9f6239ee300b592" providerId="LiveId" clId="{3C782C34-7459-4E44-A913-ADA1A1D9CCED}" dt="2023-05-01T22:58:54.125" v="3745" actId="47"/>
        <pc:sldMkLst>
          <pc:docMk/>
          <pc:sldMk cId="1876423207" sldId="257"/>
        </pc:sldMkLst>
        <pc:spChg chg="mod ord">
          <ac:chgData name="Dattesh Dattu" userId="e9f6239ee300b592" providerId="LiveId" clId="{3C782C34-7459-4E44-A913-ADA1A1D9CCED}" dt="2023-05-01T22:58:44.611" v="3744" actId="20577"/>
          <ac:spMkLst>
            <pc:docMk/>
            <pc:sldMk cId="1876423207" sldId="257"/>
            <ac:spMk id="3" creationId="{EF9887A3-A196-3074-6A06-609AFF727AA5}"/>
          </ac:spMkLst>
        </pc:spChg>
        <pc:picChg chg="add mod">
          <ac:chgData name="Dattesh Dattu" userId="e9f6239ee300b592" providerId="LiveId" clId="{3C782C34-7459-4E44-A913-ADA1A1D9CCED}" dt="2023-04-24T13:36:13.329" v="2639" actId="1076"/>
          <ac:picMkLst>
            <pc:docMk/>
            <pc:sldMk cId="1876423207" sldId="257"/>
            <ac:picMk id="2" creationId="{47B56C58-CC79-7D38-BFFC-DB75F43D94F5}"/>
          </ac:picMkLst>
        </pc:picChg>
        <pc:picChg chg="add mod">
          <ac:chgData name="Dattesh Dattu" userId="e9f6239ee300b592" providerId="LiveId" clId="{3C782C34-7459-4E44-A913-ADA1A1D9CCED}" dt="2023-04-24T13:36:27.713" v="2641" actId="14100"/>
          <ac:picMkLst>
            <pc:docMk/>
            <pc:sldMk cId="1876423207" sldId="257"/>
            <ac:picMk id="4" creationId="{BBB4EF3A-C87F-B0E5-F578-F361858D172B}"/>
          </ac:picMkLst>
        </pc:picChg>
        <pc:picChg chg="del mod">
          <ac:chgData name="Dattesh Dattu" userId="e9f6239ee300b592" providerId="LiveId" clId="{3C782C34-7459-4E44-A913-ADA1A1D9CCED}" dt="2023-04-24T13:32:15.384" v="2447" actId="478"/>
          <ac:picMkLst>
            <pc:docMk/>
            <pc:sldMk cId="1876423207" sldId="257"/>
            <ac:picMk id="5" creationId="{AF823737-90FD-D1C1-BFC7-ED37E6894C54}"/>
          </ac:picMkLst>
        </pc:picChg>
        <pc:picChg chg="add mod">
          <ac:chgData name="Dattesh Dattu" userId="e9f6239ee300b592" providerId="LiveId" clId="{3C782C34-7459-4E44-A913-ADA1A1D9CCED}" dt="2023-04-24T13:36:32.185" v="2642" actId="1076"/>
          <ac:picMkLst>
            <pc:docMk/>
            <pc:sldMk cId="1876423207" sldId="257"/>
            <ac:picMk id="6" creationId="{9670D5F1-B75C-2C20-4194-99167000D0A0}"/>
          </ac:picMkLst>
        </pc:picChg>
        <pc:picChg chg="del mod">
          <ac:chgData name="Dattesh Dattu" userId="e9f6239ee300b592" providerId="LiveId" clId="{3C782C34-7459-4E44-A913-ADA1A1D9CCED}" dt="2023-04-24T13:31:12.448" v="2437" actId="478"/>
          <ac:picMkLst>
            <pc:docMk/>
            <pc:sldMk cId="1876423207" sldId="257"/>
            <ac:picMk id="7" creationId="{C581E152-66B1-BFC7-F9C5-702D3AA8374F}"/>
          </ac:picMkLst>
        </pc:picChg>
        <pc:picChg chg="add mod">
          <ac:chgData name="Dattesh Dattu" userId="e9f6239ee300b592" providerId="LiveId" clId="{3C782C34-7459-4E44-A913-ADA1A1D9CCED}" dt="2023-04-24T13:36:09.277" v="2638" actId="1076"/>
          <ac:picMkLst>
            <pc:docMk/>
            <pc:sldMk cId="1876423207" sldId="257"/>
            <ac:picMk id="8" creationId="{3D5B5325-B604-4DD8-97EA-6374CE149F5D}"/>
          </ac:picMkLst>
        </pc:picChg>
        <pc:picChg chg="del mod">
          <ac:chgData name="Dattesh Dattu" userId="e9f6239ee300b592" providerId="LiveId" clId="{3C782C34-7459-4E44-A913-ADA1A1D9CCED}" dt="2023-04-24T13:31:45.715" v="2442" actId="478"/>
          <ac:picMkLst>
            <pc:docMk/>
            <pc:sldMk cId="1876423207" sldId="257"/>
            <ac:picMk id="9" creationId="{EE7A0FE8-85EA-292A-7135-35166BB0F07C}"/>
          </ac:picMkLst>
        </pc:picChg>
        <pc:picChg chg="add mod">
          <ac:chgData name="Dattesh Dattu" userId="e9f6239ee300b592" providerId="LiveId" clId="{3C782C34-7459-4E44-A913-ADA1A1D9CCED}" dt="2023-05-01T22:58:16.767" v="3734" actId="1076"/>
          <ac:picMkLst>
            <pc:docMk/>
            <pc:sldMk cId="1876423207" sldId="257"/>
            <ac:picMk id="10" creationId="{584019D8-7460-9EFB-C8DF-E79EDED947DA}"/>
          </ac:picMkLst>
        </pc:picChg>
        <pc:picChg chg="del">
          <ac:chgData name="Dattesh Dattu" userId="e9f6239ee300b592" providerId="LiveId" clId="{3C782C34-7459-4E44-A913-ADA1A1D9CCED}" dt="2023-04-24T13:27:31.465" v="2320" actId="478"/>
          <ac:picMkLst>
            <pc:docMk/>
            <pc:sldMk cId="1876423207" sldId="257"/>
            <ac:picMk id="11" creationId="{33478BFA-7F7F-8A02-2664-432F14584984}"/>
          </ac:picMkLst>
        </pc:picChg>
        <pc:picChg chg="add mod">
          <ac:chgData name="Dattesh Dattu" userId="e9f6239ee300b592" providerId="LiveId" clId="{3C782C34-7459-4E44-A913-ADA1A1D9CCED}" dt="2023-05-01T22:58:15.403" v="3733" actId="1076"/>
          <ac:picMkLst>
            <pc:docMk/>
            <pc:sldMk cId="1876423207" sldId="257"/>
            <ac:picMk id="12" creationId="{9709EEB9-F09B-6908-52A0-D6B0DC81DA0A}"/>
          </ac:picMkLst>
        </pc:picChg>
        <pc:picChg chg="del mod">
          <ac:chgData name="Dattesh Dattu" userId="e9f6239ee300b592" providerId="LiveId" clId="{3C782C34-7459-4E44-A913-ADA1A1D9CCED}" dt="2023-04-24T13:29:12.681" v="2381" actId="478"/>
          <ac:picMkLst>
            <pc:docMk/>
            <pc:sldMk cId="1876423207" sldId="257"/>
            <ac:picMk id="13" creationId="{69212444-B3F9-6FDA-4045-23BD82FB287F}"/>
          </ac:picMkLst>
        </pc:picChg>
        <pc:picChg chg="del mod">
          <ac:chgData name="Dattesh Dattu" userId="e9f6239ee300b592" providerId="LiveId" clId="{3C782C34-7459-4E44-A913-ADA1A1D9CCED}" dt="2023-04-24T13:30:54.644" v="2431" actId="478"/>
          <ac:picMkLst>
            <pc:docMk/>
            <pc:sldMk cId="1876423207" sldId="257"/>
            <ac:picMk id="15" creationId="{0CB46C8F-1B8F-6E10-DD0B-B9B13BDD308B}"/>
          </ac:picMkLst>
        </pc:picChg>
      </pc:sldChg>
      <pc:sldChg chg="addSp modSp mod modTransition">
        <pc:chgData name="Dattesh Dattu" userId="e9f6239ee300b592" providerId="LiveId" clId="{3C782C34-7459-4E44-A913-ADA1A1D9CCED}" dt="2023-05-01T23:05:29.849" v="3779"/>
        <pc:sldMkLst>
          <pc:docMk/>
          <pc:sldMk cId="1083239335" sldId="258"/>
        </pc:sldMkLst>
        <pc:spChg chg="mod">
          <ac:chgData name="Dattesh Dattu" userId="e9f6239ee300b592" providerId="LiveId" clId="{3C782C34-7459-4E44-A913-ADA1A1D9CCED}" dt="2023-04-29T06:21:14.235" v="3091" actId="255"/>
          <ac:spMkLst>
            <pc:docMk/>
            <pc:sldMk cId="1083239335" sldId="258"/>
            <ac:spMk id="2" creationId="{1673742D-8C8A-62EF-7B80-DB555318AA8A}"/>
          </ac:spMkLst>
        </pc:spChg>
        <pc:picChg chg="add mod">
          <ac:chgData name="Dattesh Dattu" userId="e9f6239ee300b592" providerId="LiveId" clId="{3C782C34-7459-4E44-A913-ADA1A1D9CCED}" dt="2023-04-20T09:24:14.921" v="2099"/>
          <ac:picMkLst>
            <pc:docMk/>
            <pc:sldMk cId="1083239335" sldId="258"/>
            <ac:picMk id="3074" creationId="{49994756-F4E9-193D-FB66-BC69F661658E}"/>
          </ac:picMkLst>
        </pc:picChg>
      </pc:sldChg>
      <pc:sldChg chg="addSp modSp mod ord modTransition">
        <pc:chgData name="Dattesh Dattu" userId="e9f6239ee300b592" providerId="LiveId" clId="{3C782C34-7459-4E44-A913-ADA1A1D9CCED}" dt="2023-05-01T23:05:29.849" v="3779"/>
        <pc:sldMkLst>
          <pc:docMk/>
          <pc:sldMk cId="3236078627" sldId="259"/>
        </pc:sldMkLst>
        <pc:spChg chg="mod">
          <ac:chgData name="Dattesh Dattu" userId="e9f6239ee300b592" providerId="LiveId" clId="{3C782C34-7459-4E44-A913-ADA1A1D9CCED}" dt="2023-04-29T06:21:49.159" v="3093" actId="14100"/>
          <ac:spMkLst>
            <pc:docMk/>
            <pc:sldMk cId="3236078627" sldId="259"/>
            <ac:spMk id="2" creationId="{65E64C58-6241-1158-FB69-FE2B4D5A87A9}"/>
          </ac:spMkLst>
        </pc:spChg>
        <pc:spChg chg="mod">
          <ac:chgData name="Dattesh Dattu" userId="e9f6239ee300b592" providerId="LiveId" clId="{3C782C34-7459-4E44-A913-ADA1A1D9CCED}" dt="2023-04-29T06:22:52.248" v="3098" actId="948"/>
          <ac:spMkLst>
            <pc:docMk/>
            <pc:sldMk cId="3236078627" sldId="259"/>
            <ac:spMk id="3" creationId="{1DCA8E6C-7F4D-45BE-9D91-D4280A7EF50D}"/>
          </ac:spMkLst>
        </pc:spChg>
        <pc:picChg chg="add mod">
          <ac:chgData name="Dattesh Dattu" userId="e9f6239ee300b592" providerId="LiveId" clId="{3C782C34-7459-4E44-A913-ADA1A1D9CCED}" dt="2023-04-20T09:25:25.783" v="2108"/>
          <ac:picMkLst>
            <pc:docMk/>
            <pc:sldMk cId="3236078627" sldId="259"/>
            <ac:picMk id="4098" creationId="{39008122-1090-53F1-C2CD-FAB6DD433C09}"/>
          </ac:picMkLst>
        </pc:picChg>
      </pc:sldChg>
      <pc:sldChg chg="modSp mod modTransition">
        <pc:chgData name="Dattesh Dattu" userId="e9f6239ee300b592" providerId="LiveId" clId="{3C782C34-7459-4E44-A913-ADA1A1D9CCED}" dt="2023-05-01T23:05:29.849" v="3779"/>
        <pc:sldMkLst>
          <pc:docMk/>
          <pc:sldMk cId="2382197842" sldId="260"/>
        </pc:sldMkLst>
        <pc:spChg chg="mod">
          <ac:chgData name="Dattesh Dattu" userId="e9f6239ee300b592" providerId="LiveId" clId="{3C782C34-7459-4E44-A913-ADA1A1D9CCED}" dt="2023-04-29T06:23:39.203" v="3103" actId="255"/>
          <ac:spMkLst>
            <pc:docMk/>
            <pc:sldMk cId="2382197842" sldId="260"/>
            <ac:spMk id="4" creationId="{0269B7CA-336A-A8D7-4CDD-8C97A79A010C}"/>
          </ac:spMkLst>
        </pc:spChg>
        <pc:picChg chg="mod">
          <ac:chgData name="Dattesh Dattu" userId="e9f6239ee300b592" providerId="LiveId" clId="{3C782C34-7459-4E44-A913-ADA1A1D9CCED}" dt="2023-04-29T06:23:11.663" v="3100" actId="1076"/>
          <ac:picMkLst>
            <pc:docMk/>
            <pc:sldMk cId="2382197842" sldId="260"/>
            <ac:picMk id="4102" creationId="{4A1C8877-44F9-A6A3-9304-C306155A8846}"/>
          </ac:picMkLst>
        </pc:picChg>
      </pc:sldChg>
      <pc:sldChg chg="modSp mod modTransition">
        <pc:chgData name="Dattesh Dattu" userId="e9f6239ee300b592" providerId="LiveId" clId="{3C782C34-7459-4E44-A913-ADA1A1D9CCED}" dt="2023-05-01T23:05:29.849" v="3779"/>
        <pc:sldMkLst>
          <pc:docMk/>
          <pc:sldMk cId="4013709830" sldId="261"/>
        </pc:sldMkLst>
        <pc:spChg chg="mod">
          <ac:chgData name="Dattesh Dattu" userId="e9f6239ee300b592" providerId="LiveId" clId="{3C782C34-7459-4E44-A913-ADA1A1D9CCED}" dt="2023-04-29T06:23:53.649" v="3105" actId="255"/>
          <ac:spMkLst>
            <pc:docMk/>
            <pc:sldMk cId="4013709830" sldId="261"/>
            <ac:spMk id="2" creationId="{21411BA2-9DEA-8BB7-A343-1DA9F345FE1F}"/>
          </ac:spMkLst>
        </pc:spChg>
      </pc:sldChg>
      <pc:sldChg chg="addSp modSp mod modTransition">
        <pc:chgData name="Dattesh Dattu" userId="e9f6239ee300b592" providerId="LiveId" clId="{3C782C34-7459-4E44-A913-ADA1A1D9CCED}" dt="2023-05-01T23:05:29.849" v="3779"/>
        <pc:sldMkLst>
          <pc:docMk/>
          <pc:sldMk cId="1416849149" sldId="262"/>
        </pc:sldMkLst>
        <pc:spChg chg="mod">
          <ac:chgData name="Dattesh Dattu" userId="e9f6239ee300b592" providerId="LiveId" clId="{3C782C34-7459-4E44-A913-ADA1A1D9CCED}" dt="2023-04-29T06:24:25.505" v="3107" actId="255"/>
          <ac:spMkLst>
            <pc:docMk/>
            <pc:sldMk cId="1416849149" sldId="262"/>
            <ac:spMk id="2" creationId="{C63C0425-E7C7-87C3-5947-2F0B666C2A7F}"/>
          </ac:spMkLst>
        </pc:spChg>
        <pc:picChg chg="add mod">
          <ac:chgData name="Dattesh Dattu" userId="e9f6239ee300b592" providerId="LiveId" clId="{3C782C34-7459-4E44-A913-ADA1A1D9CCED}" dt="2023-04-20T09:27:39.848" v="2110"/>
          <ac:picMkLst>
            <pc:docMk/>
            <pc:sldMk cId="1416849149" sldId="262"/>
            <ac:picMk id="5122" creationId="{B6B4897E-7F5E-B2ED-8BB8-DC3037EA001F}"/>
          </ac:picMkLst>
        </pc:picChg>
      </pc:sldChg>
      <pc:sldChg chg="modSp mod modTransition">
        <pc:chgData name="Dattesh Dattu" userId="e9f6239ee300b592" providerId="LiveId" clId="{3C782C34-7459-4E44-A913-ADA1A1D9CCED}" dt="2023-05-01T23:05:29.849" v="3779"/>
        <pc:sldMkLst>
          <pc:docMk/>
          <pc:sldMk cId="3851704279" sldId="264"/>
        </pc:sldMkLst>
        <pc:spChg chg="mod">
          <ac:chgData name="Dattesh Dattu" userId="e9f6239ee300b592" providerId="LiveId" clId="{3C782C34-7459-4E44-A913-ADA1A1D9CCED}" dt="2023-04-29T06:24:46.678" v="3109" actId="255"/>
          <ac:spMkLst>
            <pc:docMk/>
            <pc:sldMk cId="3851704279" sldId="264"/>
            <ac:spMk id="2" creationId="{2B8FFA04-7061-8191-D98F-BA5EEA8C7EC5}"/>
          </ac:spMkLst>
        </pc:spChg>
        <pc:picChg chg="mod">
          <ac:chgData name="Dattesh Dattu" userId="e9f6239ee300b592" providerId="LiveId" clId="{3C782C34-7459-4E44-A913-ADA1A1D9CCED}" dt="2023-04-29T06:24:50.182" v="3110" actId="14100"/>
          <ac:picMkLst>
            <pc:docMk/>
            <pc:sldMk cId="3851704279" sldId="264"/>
            <ac:picMk id="6146" creationId="{899941E3-A6E6-1A16-D414-8B38BF171D7F}"/>
          </ac:picMkLst>
        </pc:picChg>
        <pc:picChg chg="mod">
          <ac:chgData name="Dattesh Dattu" userId="e9f6239ee300b592" providerId="LiveId" clId="{3C782C34-7459-4E44-A913-ADA1A1D9CCED}" dt="2023-04-29T06:24:53.592" v="3111" actId="14100"/>
          <ac:picMkLst>
            <pc:docMk/>
            <pc:sldMk cId="3851704279" sldId="264"/>
            <ac:picMk id="6148" creationId="{E66C450F-8F2E-67A7-7AD9-503AE83605BC}"/>
          </ac:picMkLst>
        </pc:picChg>
      </pc:sldChg>
      <pc:sldChg chg="addSp modSp mod modTransition">
        <pc:chgData name="Dattesh Dattu" userId="e9f6239ee300b592" providerId="LiveId" clId="{3C782C34-7459-4E44-A913-ADA1A1D9CCED}" dt="2023-05-01T23:05:29.849" v="3779"/>
        <pc:sldMkLst>
          <pc:docMk/>
          <pc:sldMk cId="2646628941" sldId="265"/>
        </pc:sldMkLst>
        <pc:spChg chg="mod">
          <ac:chgData name="Dattesh Dattu" userId="e9f6239ee300b592" providerId="LiveId" clId="{3C782C34-7459-4E44-A913-ADA1A1D9CCED}" dt="2023-04-20T05:13:16.605" v="13" actId="208"/>
          <ac:spMkLst>
            <pc:docMk/>
            <pc:sldMk cId="2646628941" sldId="265"/>
            <ac:spMk id="2" creationId="{DD28CC6E-CE5B-60F6-204D-0D265B5D68B2}"/>
          </ac:spMkLst>
        </pc:spChg>
        <pc:picChg chg="add mod">
          <ac:chgData name="Dattesh Dattu" userId="e9f6239ee300b592" providerId="LiveId" clId="{3C782C34-7459-4E44-A913-ADA1A1D9CCED}" dt="2023-04-20T09:28:47.496" v="2118"/>
          <ac:picMkLst>
            <pc:docMk/>
            <pc:sldMk cId="2646628941" sldId="265"/>
            <ac:picMk id="6146" creationId="{45D8E86E-3A8C-1D0B-0426-A9F1DF10CCC4}"/>
          </ac:picMkLst>
        </pc:picChg>
      </pc:sldChg>
      <pc:sldChg chg="modSp del mod modTransition modAnim">
        <pc:chgData name="Dattesh Dattu" userId="e9f6239ee300b592" providerId="LiveId" clId="{3C782C34-7459-4E44-A913-ADA1A1D9CCED}" dt="2023-04-29T07:16:39.503" v="3212" actId="47"/>
        <pc:sldMkLst>
          <pc:docMk/>
          <pc:sldMk cId="3150781999" sldId="266"/>
        </pc:sldMkLst>
        <pc:spChg chg="mod">
          <ac:chgData name="Dattesh Dattu" userId="e9f6239ee300b592" providerId="LiveId" clId="{3C782C34-7459-4E44-A913-ADA1A1D9CCED}" dt="2023-04-29T06:25:08.442" v="3113" actId="255"/>
          <ac:spMkLst>
            <pc:docMk/>
            <pc:sldMk cId="3150781999" sldId="266"/>
            <ac:spMk id="3" creationId="{E1DC3263-690D-4A35-E73A-2156D4778260}"/>
          </ac:spMkLst>
        </pc:spChg>
        <pc:picChg chg="mod">
          <ac:chgData name="Dattesh Dattu" userId="e9f6239ee300b592" providerId="LiveId" clId="{3C782C34-7459-4E44-A913-ADA1A1D9CCED}" dt="2023-04-20T14:56:40.790" v="2266" actId="14100"/>
          <ac:picMkLst>
            <pc:docMk/>
            <pc:sldMk cId="3150781999" sldId="266"/>
            <ac:picMk id="8" creationId="{8B3B9A34-4C15-CD28-CE01-1B64C095106E}"/>
          </ac:picMkLst>
        </pc:picChg>
      </pc:sldChg>
      <pc:sldChg chg="addSp delSp modSp mod modTransition">
        <pc:chgData name="Dattesh Dattu" userId="e9f6239ee300b592" providerId="LiveId" clId="{3C782C34-7459-4E44-A913-ADA1A1D9CCED}" dt="2023-05-01T23:05:29.849" v="3779"/>
        <pc:sldMkLst>
          <pc:docMk/>
          <pc:sldMk cId="1651127680" sldId="267"/>
        </pc:sldMkLst>
        <pc:spChg chg="mod">
          <ac:chgData name="Dattesh Dattu" userId="e9f6239ee300b592" providerId="LiveId" clId="{3C782C34-7459-4E44-A913-ADA1A1D9CCED}" dt="2023-04-29T06:25:20.167" v="3115" actId="255"/>
          <ac:spMkLst>
            <pc:docMk/>
            <pc:sldMk cId="1651127680" sldId="267"/>
            <ac:spMk id="3" creationId="{1B6C6BF4-15CA-E38E-EBFA-63846BAE3D13}"/>
          </ac:spMkLst>
        </pc:spChg>
        <pc:picChg chg="add del mod">
          <ac:chgData name="Dattesh Dattu" userId="e9f6239ee300b592" providerId="LiveId" clId="{3C782C34-7459-4E44-A913-ADA1A1D9CCED}" dt="2023-04-26T16:47:44.385" v="3067" actId="478"/>
          <ac:picMkLst>
            <pc:docMk/>
            <pc:sldMk cId="1651127680" sldId="267"/>
            <ac:picMk id="4" creationId="{F039F8AA-E45E-4FD7-F37D-895E5F4B80AC}"/>
          </ac:picMkLst>
        </pc:picChg>
      </pc:sldChg>
      <pc:sldChg chg="modSp mod ord modTransition">
        <pc:chgData name="Dattesh Dattu" userId="e9f6239ee300b592" providerId="LiveId" clId="{3C782C34-7459-4E44-A913-ADA1A1D9CCED}" dt="2023-05-01T23:05:29.849" v="3779"/>
        <pc:sldMkLst>
          <pc:docMk/>
          <pc:sldMk cId="3001606212" sldId="268"/>
        </pc:sldMkLst>
        <pc:spChg chg="mod">
          <ac:chgData name="Dattesh Dattu" userId="e9f6239ee300b592" providerId="LiveId" clId="{3C782C34-7459-4E44-A913-ADA1A1D9CCED}" dt="2023-04-29T06:29:45.916" v="3129" actId="27636"/>
          <ac:spMkLst>
            <pc:docMk/>
            <pc:sldMk cId="3001606212" sldId="268"/>
            <ac:spMk id="3" creationId="{EDB9DB45-5ED5-F5D3-2DB1-395F1F2DE095}"/>
          </ac:spMkLst>
        </pc:spChg>
      </pc:sldChg>
      <pc:sldChg chg="modSp mod ord modTransition">
        <pc:chgData name="Dattesh Dattu" userId="e9f6239ee300b592" providerId="LiveId" clId="{3C782C34-7459-4E44-A913-ADA1A1D9CCED}" dt="2023-05-01T23:05:29.849" v="3779"/>
        <pc:sldMkLst>
          <pc:docMk/>
          <pc:sldMk cId="180825603" sldId="269"/>
        </pc:sldMkLst>
        <pc:spChg chg="mod">
          <ac:chgData name="Dattesh Dattu" userId="e9f6239ee300b592" providerId="LiveId" clId="{3C782C34-7459-4E44-A913-ADA1A1D9CCED}" dt="2023-04-29T06:26:09.057" v="3120" actId="948"/>
          <ac:spMkLst>
            <pc:docMk/>
            <pc:sldMk cId="180825603" sldId="269"/>
            <ac:spMk id="3" creationId="{B8B1411B-B6A5-BB44-67ED-F20C35BCA5D8}"/>
          </ac:spMkLst>
        </pc:spChg>
        <pc:picChg chg="mod">
          <ac:chgData name="Dattesh Dattu" userId="e9f6239ee300b592" providerId="LiveId" clId="{3C782C34-7459-4E44-A913-ADA1A1D9CCED}" dt="2023-04-29T06:25:57.776" v="3118" actId="14100"/>
          <ac:picMkLst>
            <pc:docMk/>
            <pc:sldMk cId="180825603" sldId="269"/>
            <ac:picMk id="10242" creationId="{6CDD7041-DDA0-FA7E-C311-7D1C1B413633}"/>
          </ac:picMkLst>
        </pc:picChg>
      </pc:sldChg>
      <pc:sldChg chg="modSp mod modTransition">
        <pc:chgData name="Dattesh Dattu" userId="e9f6239ee300b592" providerId="LiveId" clId="{3C782C34-7459-4E44-A913-ADA1A1D9CCED}" dt="2023-05-01T23:05:29.849" v="3779"/>
        <pc:sldMkLst>
          <pc:docMk/>
          <pc:sldMk cId="224090603" sldId="270"/>
        </pc:sldMkLst>
        <pc:spChg chg="mod">
          <ac:chgData name="Dattesh Dattu" userId="e9f6239ee300b592" providerId="LiveId" clId="{3C782C34-7459-4E44-A913-ADA1A1D9CCED}" dt="2023-04-29T06:30:26.560" v="3132" actId="948"/>
          <ac:spMkLst>
            <pc:docMk/>
            <pc:sldMk cId="224090603" sldId="270"/>
            <ac:spMk id="3" creationId="{A5FC3F85-B8BC-2F90-D627-C34938521076}"/>
          </ac:spMkLst>
        </pc:spChg>
      </pc:sldChg>
      <pc:sldChg chg="modSp mod modTransition">
        <pc:chgData name="Dattesh Dattu" userId="e9f6239ee300b592" providerId="LiveId" clId="{3C782C34-7459-4E44-A913-ADA1A1D9CCED}" dt="2023-05-01T23:05:29.849" v="3779"/>
        <pc:sldMkLst>
          <pc:docMk/>
          <pc:sldMk cId="2787943855" sldId="271"/>
        </pc:sldMkLst>
        <pc:spChg chg="mod">
          <ac:chgData name="Dattesh Dattu" userId="e9f6239ee300b592" providerId="LiveId" clId="{3C782C34-7459-4E44-A913-ADA1A1D9CCED}" dt="2023-04-29T06:33:52.379" v="3135" actId="255"/>
          <ac:spMkLst>
            <pc:docMk/>
            <pc:sldMk cId="2787943855" sldId="271"/>
            <ac:spMk id="3" creationId="{41B8C92E-DFA0-EE25-B729-60B2929696E8}"/>
          </ac:spMkLst>
        </pc:spChg>
        <pc:picChg chg="mod">
          <ac:chgData name="Dattesh Dattu" userId="e9f6239ee300b592" providerId="LiveId" clId="{3C782C34-7459-4E44-A913-ADA1A1D9CCED}" dt="2023-04-29T06:33:56.876" v="3136" actId="14100"/>
          <ac:picMkLst>
            <pc:docMk/>
            <pc:sldMk cId="2787943855" sldId="271"/>
            <ac:picMk id="12290" creationId="{24616814-C4F4-3A4B-E883-1E5E186C9505}"/>
          </ac:picMkLst>
        </pc:picChg>
      </pc:sldChg>
      <pc:sldChg chg="modSp mod modTransition">
        <pc:chgData name="Dattesh Dattu" userId="e9f6239ee300b592" providerId="LiveId" clId="{3C782C34-7459-4E44-A913-ADA1A1D9CCED}" dt="2023-05-01T23:05:29.849" v="3779"/>
        <pc:sldMkLst>
          <pc:docMk/>
          <pc:sldMk cId="43330324" sldId="272"/>
        </pc:sldMkLst>
        <pc:spChg chg="mod">
          <ac:chgData name="Dattesh Dattu" userId="e9f6239ee300b592" providerId="LiveId" clId="{3C782C34-7459-4E44-A913-ADA1A1D9CCED}" dt="2023-04-29T06:34:12.530" v="3138" actId="255"/>
          <ac:spMkLst>
            <pc:docMk/>
            <pc:sldMk cId="43330324" sldId="272"/>
            <ac:spMk id="5" creationId="{C6C0573A-0584-7F4C-5175-8E2FD3A9A9C2}"/>
          </ac:spMkLst>
        </pc:spChg>
        <pc:picChg chg="mod">
          <ac:chgData name="Dattesh Dattu" userId="e9f6239ee300b592" providerId="LiveId" clId="{3C782C34-7459-4E44-A913-ADA1A1D9CCED}" dt="2023-04-29T06:34:20.959" v="3139" actId="14100"/>
          <ac:picMkLst>
            <pc:docMk/>
            <pc:sldMk cId="43330324" sldId="272"/>
            <ac:picMk id="13314" creationId="{A58FD901-BB6C-F519-0DC9-717921B2755C}"/>
          </ac:picMkLst>
        </pc:picChg>
      </pc:sldChg>
      <pc:sldChg chg="modSp mod modTransition">
        <pc:chgData name="Dattesh Dattu" userId="e9f6239ee300b592" providerId="LiveId" clId="{3C782C34-7459-4E44-A913-ADA1A1D9CCED}" dt="2023-05-01T23:05:29.849" v="3779"/>
        <pc:sldMkLst>
          <pc:docMk/>
          <pc:sldMk cId="1273681682" sldId="273"/>
        </pc:sldMkLst>
        <pc:spChg chg="mod">
          <ac:chgData name="Dattesh Dattu" userId="e9f6239ee300b592" providerId="LiveId" clId="{3C782C34-7459-4E44-A913-ADA1A1D9CCED}" dt="2023-04-20T05:14:41.499" v="21" actId="14100"/>
          <ac:spMkLst>
            <pc:docMk/>
            <pc:sldMk cId="1273681682" sldId="273"/>
            <ac:spMk id="2" creationId="{2EB5AC84-B191-FE49-061A-CA94CE668D3A}"/>
          </ac:spMkLst>
        </pc:spChg>
        <pc:spChg chg="mod">
          <ac:chgData name="Dattesh Dattu" userId="e9f6239ee300b592" providerId="LiveId" clId="{3C782C34-7459-4E44-A913-ADA1A1D9CCED}" dt="2023-04-29T06:34:30.322" v="3140" actId="2711"/>
          <ac:spMkLst>
            <pc:docMk/>
            <pc:sldMk cId="1273681682" sldId="273"/>
            <ac:spMk id="3" creationId="{A6D1AC4C-8157-EF5C-E25D-B81EDE54A7B4}"/>
          </ac:spMkLst>
        </pc:spChg>
        <pc:picChg chg="mod">
          <ac:chgData name="Dattesh Dattu" userId="e9f6239ee300b592" providerId="LiveId" clId="{3C782C34-7459-4E44-A913-ADA1A1D9CCED}" dt="2023-04-20T05:14:36.053" v="19" actId="14100"/>
          <ac:picMkLst>
            <pc:docMk/>
            <pc:sldMk cId="1273681682" sldId="273"/>
            <ac:picMk id="14338" creationId="{B5721D3E-8F77-24B4-EA6B-C70CC0F86039}"/>
          </ac:picMkLst>
        </pc:picChg>
      </pc:sldChg>
      <pc:sldChg chg="addSp modSp modTransition">
        <pc:chgData name="Dattesh Dattu" userId="e9f6239ee300b592" providerId="LiveId" clId="{3C782C34-7459-4E44-A913-ADA1A1D9CCED}" dt="2023-05-01T23:05:29.849" v="3779"/>
        <pc:sldMkLst>
          <pc:docMk/>
          <pc:sldMk cId="2830398394" sldId="274"/>
        </pc:sldMkLst>
        <pc:picChg chg="add mod">
          <ac:chgData name="Dattesh Dattu" userId="e9f6239ee300b592" providerId="LiveId" clId="{3C782C34-7459-4E44-A913-ADA1A1D9CCED}" dt="2023-04-22T12:17:44.079" v="2319"/>
          <ac:picMkLst>
            <pc:docMk/>
            <pc:sldMk cId="2830398394" sldId="274"/>
            <ac:picMk id="7170" creationId="{EE78A504-D9C6-F3D1-4386-C3DC074B64D4}"/>
          </ac:picMkLst>
        </pc:picChg>
      </pc:sldChg>
      <pc:sldChg chg="modTransition">
        <pc:chgData name="Dattesh Dattu" userId="e9f6239ee300b592" providerId="LiveId" clId="{3C782C34-7459-4E44-A913-ADA1A1D9CCED}" dt="2023-05-01T23:05:29.849" v="3779"/>
        <pc:sldMkLst>
          <pc:docMk/>
          <pc:sldMk cId="2170621937" sldId="275"/>
        </pc:sldMkLst>
      </pc:sldChg>
      <pc:sldChg chg="addSp delSp modSp new mod modTransition modClrScheme chgLayout">
        <pc:chgData name="Dattesh Dattu" userId="e9f6239ee300b592" providerId="LiveId" clId="{3C782C34-7459-4E44-A913-ADA1A1D9CCED}" dt="2023-05-01T23:05:29.849" v="3779"/>
        <pc:sldMkLst>
          <pc:docMk/>
          <pc:sldMk cId="3186336366" sldId="276"/>
        </pc:sldMkLst>
        <pc:spChg chg="mod ord">
          <ac:chgData name="Dattesh Dattu" userId="e9f6239ee300b592" providerId="LiveId" clId="{3C782C34-7459-4E44-A913-ADA1A1D9CCED}" dt="2023-04-20T05:44:23.317" v="149" actId="14100"/>
          <ac:spMkLst>
            <pc:docMk/>
            <pc:sldMk cId="3186336366" sldId="276"/>
            <ac:spMk id="2" creationId="{0B8BD28C-4058-A9F6-10EA-E0CF7DE2FF23}"/>
          </ac:spMkLst>
        </pc:spChg>
        <pc:spChg chg="del mod">
          <ac:chgData name="Dattesh Dattu" userId="e9f6239ee300b592" providerId="LiveId" clId="{3C782C34-7459-4E44-A913-ADA1A1D9CCED}" dt="2023-04-20T05:35:52.217" v="76"/>
          <ac:spMkLst>
            <pc:docMk/>
            <pc:sldMk cId="3186336366" sldId="276"/>
            <ac:spMk id="3" creationId="{9E20E3F7-67D9-75EB-0259-9C1F4A22F03B}"/>
          </ac:spMkLst>
        </pc:spChg>
        <pc:spChg chg="add del mod ord">
          <ac:chgData name="Dattesh Dattu" userId="e9f6239ee300b592" providerId="LiveId" clId="{3C782C34-7459-4E44-A913-ADA1A1D9CCED}" dt="2023-04-20T05:44:16.396" v="147" actId="700"/>
          <ac:spMkLst>
            <pc:docMk/>
            <pc:sldMk cId="3186336366" sldId="276"/>
            <ac:spMk id="6" creationId="{DACBD38B-1F37-5D28-EF87-BB6288C45A0F}"/>
          </ac:spMkLst>
        </pc:spChg>
        <pc:spChg chg="add del mod ord">
          <ac:chgData name="Dattesh Dattu" userId="e9f6239ee300b592" providerId="LiveId" clId="{3C782C34-7459-4E44-A913-ADA1A1D9CCED}" dt="2023-04-20T05:44:16.396" v="147" actId="700"/>
          <ac:spMkLst>
            <pc:docMk/>
            <pc:sldMk cId="3186336366" sldId="276"/>
            <ac:spMk id="7" creationId="{B007B7BC-5EF4-681F-C639-35BE14F165AF}"/>
          </ac:spMkLst>
        </pc:spChg>
        <pc:spChg chg="add del mod ord">
          <ac:chgData name="Dattesh Dattu" userId="e9f6239ee300b592" providerId="LiveId" clId="{3C782C34-7459-4E44-A913-ADA1A1D9CCED}" dt="2023-04-20T05:44:16.396" v="147" actId="700"/>
          <ac:spMkLst>
            <pc:docMk/>
            <pc:sldMk cId="3186336366" sldId="276"/>
            <ac:spMk id="8" creationId="{20CA82B4-7477-7BF1-A2A2-EF3AC843917C}"/>
          </ac:spMkLst>
        </pc:spChg>
        <pc:picChg chg="add mod ord">
          <ac:chgData name="Dattesh Dattu" userId="e9f6239ee300b592" providerId="LiveId" clId="{3C782C34-7459-4E44-A913-ADA1A1D9CCED}" dt="2023-04-20T05:44:29.035" v="151" actId="14100"/>
          <ac:picMkLst>
            <pc:docMk/>
            <pc:sldMk cId="3186336366" sldId="276"/>
            <ac:picMk id="5" creationId="{CB2ECCD2-2EB6-617D-7BA2-8FC6E8B97CCC}"/>
          </ac:picMkLst>
        </pc:picChg>
      </pc:sldChg>
      <pc:sldChg chg="addSp delSp modSp new mod modTransition modClrScheme chgLayout">
        <pc:chgData name="Dattesh Dattu" userId="e9f6239ee300b592" providerId="LiveId" clId="{3C782C34-7459-4E44-A913-ADA1A1D9CCED}" dt="2023-05-01T23:05:29.849" v="3779"/>
        <pc:sldMkLst>
          <pc:docMk/>
          <pc:sldMk cId="421621754" sldId="277"/>
        </pc:sldMkLst>
        <pc:spChg chg="del mod ord">
          <ac:chgData name="Dattesh Dattu" userId="e9f6239ee300b592" providerId="LiveId" clId="{3C782C34-7459-4E44-A913-ADA1A1D9CCED}" dt="2023-04-20T05:36:29.733" v="80" actId="700"/>
          <ac:spMkLst>
            <pc:docMk/>
            <pc:sldMk cId="421621754" sldId="277"/>
            <ac:spMk id="2" creationId="{156E0F73-B30E-D779-2A55-03B012C88E5A}"/>
          </ac:spMkLst>
        </pc:spChg>
        <pc:spChg chg="del mod ord">
          <ac:chgData name="Dattesh Dattu" userId="e9f6239ee300b592" providerId="LiveId" clId="{3C782C34-7459-4E44-A913-ADA1A1D9CCED}" dt="2023-04-20T05:36:29.733" v="80" actId="700"/>
          <ac:spMkLst>
            <pc:docMk/>
            <pc:sldMk cId="421621754" sldId="277"/>
            <ac:spMk id="3" creationId="{37121842-D9B5-C2CA-192B-4FF450E22B01}"/>
          </ac:spMkLst>
        </pc:spChg>
        <pc:spChg chg="add del mod ord">
          <ac:chgData name="Dattesh Dattu" userId="e9f6239ee300b592" providerId="LiveId" clId="{3C782C34-7459-4E44-A913-ADA1A1D9CCED}" dt="2023-04-20T05:38:08.163" v="81" actId="700"/>
          <ac:spMkLst>
            <pc:docMk/>
            <pc:sldMk cId="421621754" sldId="277"/>
            <ac:spMk id="4" creationId="{A73E99C9-AC51-EF5A-E8CC-40202AE51AD8}"/>
          </ac:spMkLst>
        </pc:spChg>
        <pc:spChg chg="add del mod ord">
          <ac:chgData name="Dattesh Dattu" userId="e9f6239ee300b592" providerId="LiveId" clId="{3C782C34-7459-4E44-A913-ADA1A1D9CCED}" dt="2023-04-20T05:38:08.163" v="81" actId="700"/>
          <ac:spMkLst>
            <pc:docMk/>
            <pc:sldMk cId="421621754" sldId="277"/>
            <ac:spMk id="5" creationId="{94FE5C6E-4EF8-C589-DEBA-A069245E6F7D}"/>
          </ac:spMkLst>
        </pc:spChg>
        <pc:spChg chg="add mod ord">
          <ac:chgData name="Dattesh Dattu" userId="e9f6239ee300b592" providerId="LiveId" clId="{3C782C34-7459-4E44-A913-ADA1A1D9CCED}" dt="2023-04-20T05:41:32.407" v="145" actId="14100"/>
          <ac:spMkLst>
            <pc:docMk/>
            <pc:sldMk cId="421621754" sldId="277"/>
            <ac:spMk id="6" creationId="{2BBCB4CA-9B57-1105-0F45-8E54548FA1B4}"/>
          </ac:spMkLst>
        </pc:spChg>
        <pc:picChg chg="add mod">
          <ac:chgData name="Dattesh Dattu" userId="e9f6239ee300b592" providerId="LiveId" clId="{3C782C34-7459-4E44-A913-ADA1A1D9CCED}" dt="2023-04-20T09:36:04.070" v="2131"/>
          <ac:picMkLst>
            <pc:docMk/>
            <pc:sldMk cId="421621754" sldId="277"/>
            <ac:picMk id="8194" creationId="{0F60585B-78D5-9BB8-551B-46192706507C}"/>
          </ac:picMkLst>
        </pc:picChg>
      </pc:sldChg>
      <pc:sldChg chg="addSp delSp modSp new mod modTransition modClrScheme chgLayout">
        <pc:chgData name="Dattesh Dattu" userId="e9f6239ee300b592" providerId="LiveId" clId="{3C782C34-7459-4E44-A913-ADA1A1D9CCED}" dt="2023-05-01T23:05:29.849" v="3779"/>
        <pc:sldMkLst>
          <pc:docMk/>
          <pc:sldMk cId="4265424180" sldId="278"/>
        </pc:sldMkLst>
        <pc:spChg chg="del mod ord">
          <ac:chgData name="Dattesh Dattu" userId="e9f6239ee300b592" providerId="LiveId" clId="{3C782C34-7459-4E44-A913-ADA1A1D9CCED}" dt="2023-04-20T05:44:36.583" v="153" actId="700"/>
          <ac:spMkLst>
            <pc:docMk/>
            <pc:sldMk cId="4265424180" sldId="278"/>
            <ac:spMk id="2" creationId="{8C526F37-3BEF-BCE4-67D5-3DA45BF20A9B}"/>
          </ac:spMkLst>
        </pc:spChg>
        <pc:spChg chg="del mod ord">
          <ac:chgData name="Dattesh Dattu" userId="e9f6239ee300b592" providerId="LiveId" clId="{3C782C34-7459-4E44-A913-ADA1A1D9CCED}" dt="2023-04-20T05:44:36.583" v="153" actId="700"/>
          <ac:spMkLst>
            <pc:docMk/>
            <pc:sldMk cId="4265424180" sldId="278"/>
            <ac:spMk id="3" creationId="{4E25730D-3CDC-08B3-49B1-DEAD4C54A1DF}"/>
          </ac:spMkLst>
        </pc:spChg>
        <pc:spChg chg="add mod ord">
          <ac:chgData name="Dattesh Dattu" userId="e9f6239ee300b592" providerId="LiveId" clId="{3C782C34-7459-4E44-A913-ADA1A1D9CCED}" dt="2023-04-20T05:58:19.080" v="261" actId="14100"/>
          <ac:spMkLst>
            <pc:docMk/>
            <pc:sldMk cId="4265424180" sldId="278"/>
            <ac:spMk id="4" creationId="{DDB043A7-69CE-9C1A-4A7B-8AFDD9EA35D8}"/>
          </ac:spMkLst>
        </pc:spChg>
        <pc:spChg chg="add mod ord">
          <ac:chgData name="Dattesh Dattu" userId="e9f6239ee300b592" providerId="LiveId" clId="{3C782C34-7459-4E44-A913-ADA1A1D9CCED}" dt="2023-04-20T05:57:50.816" v="260" actId="27636"/>
          <ac:spMkLst>
            <pc:docMk/>
            <pc:sldMk cId="4265424180" sldId="278"/>
            <ac:spMk id="5" creationId="{26CAE6E4-1F63-6394-F74C-720D501956EE}"/>
          </ac:spMkLst>
        </pc:spChg>
        <pc:spChg chg="add del mod ord">
          <ac:chgData name="Dattesh Dattu" userId="e9f6239ee300b592" providerId="LiveId" clId="{3C782C34-7459-4E44-A913-ADA1A1D9CCED}" dt="2023-04-20T05:48:40.598" v="168"/>
          <ac:spMkLst>
            <pc:docMk/>
            <pc:sldMk cId="4265424180" sldId="278"/>
            <ac:spMk id="6" creationId="{54DAD3BD-0440-4268-870D-E0A8C25DE5FF}"/>
          </ac:spMkLst>
        </pc:spChg>
        <pc:spChg chg="add del">
          <ac:chgData name="Dattesh Dattu" userId="e9f6239ee300b592" providerId="LiveId" clId="{3C782C34-7459-4E44-A913-ADA1A1D9CCED}" dt="2023-04-20T05:50:31.109" v="185" actId="478"/>
          <ac:spMkLst>
            <pc:docMk/>
            <pc:sldMk cId="4265424180" sldId="278"/>
            <ac:spMk id="11" creationId="{26AF8585-0DF6-56BE-A2BA-0C7ED093C5BA}"/>
          </ac:spMkLst>
        </pc:spChg>
        <pc:spChg chg="add mod ord">
          <ac:chgData name="Dattesh Dattu" userId="e9f6239ee300b592" providerId="LiveId" clId="{3C782C34-7459-4E44-A913-ADA1A1D9CCED}" dt="2023-04-20T05:57:06.167" v="254" actId="14100"/>
          <ac:spMkLst>
            <pc:docMk/>
            <pc:sldMk cId="4265424180" sldId="278"/>
            <ac:spMk id="12" creationId="{CE053637-3712-84E0-AE6B-D9A9A5281870}"/>
          </ac:spMkLst>
        </pc:spChg>
        <pc:picChg chg="add mod ord">
          <ac:chgData name="Dattesh Dattu" userId="e9f6239ee300b592" providerId="LiveId" clId="{3C782C34-7459-4E44-A913-ADA1A1D9CCED}" dt="2023-04-20T05:57:14.731" v="256" actId="14100"/>
          <ac:picMkLst>
            <pc:docMk/>
            <pc:sldMk cId="4265424180" sldId="278"/>
            <ac:picMk id="10" creationId="{D4263665-6245-D924-489A-EE9DABA7E0B1}"/>
          </ac:picMkLst>
        </pc:picChg>
      </pc:sldChg>
      <pc:sldChg chg="addSp delSp modSp new mod modTransition modClrScheme chgLayout">
        <pc:chgData name="Dattesh Dattu" userId="e9f6239ee300b592" providerId="LiveId" clId="{3C782C34-7459-4E44-A913-ADA1A1D9CCED}" dt="2023-05-01T23:05:29.849" v="3779"/>
        <pc:sldMkLst>
          <pc:docMk/>
          <pc:sldMk cId="1916184334" sldId="279"/>
        </pc:sldMkLst>
        <pc:spChg chg="del mod ord">
          <ac:chgData name="Dattesh Dattu" userId="e9f6239ee300b592" providerId="LiveId" clId="{3C782C34-7459-4E44-A913-ADA1A1D9CCED}" dt="2023-04-20T06:07:01.800" v="263" actId="700"/>
          <ac:spMkLst>
            <pc:docMk/>
            <pc:sldMk cId="1916184334" sldId="279"/>
            <ac:spMk id="2" creationId="{9A785284-092E-5FA0-8186-2E3ECC650380}"/>
          </ac:spMkLst>
        </pc:spChg>
        <pc:spChg chg="del mod ord">
          <ac:chgData name="Dattesh Dattu" userId="e9f6239ee300b592" providerId="LiveId" clId="{3C782C34-7459-4E44-A913-ADA1A1D9CCED}" dt="2023-04-20T06:07:01.800" v="263" actId="700"/>
          <ac:spMkLst>
            <pc:docMk/>
            <pc:sldMk cId="1916184334" sldId="279"/>
            <ac:spMk id="3" creationId="{BA10D9CE-7E38-9BFB-E8BD-CE06AE4D2957}"/>
          </ac:spMkLst>
        </pc:spChg>
        <pc:spChg chg="del">
          <ac:chgData name="Dattesh Dattu" userId="e9f6239ee300b592" providerId="LiveId" clId="{3C782C34-7459-4E44-A913-ADA1A1D9CCED}" dt="2023-04-20T06:07:01.800" v="263" actId="700"/>
          <ac:spMkLst>
            <pc:docMk/>
            <pc:sldMk cId="1916184334" sldId="279"/>
            <ac:spMk id="4" creationId="{386905DE-4ABB-81B3-4C8A-A0D30A0B04B9}"/>
          </ac:spMkLst>
        </pc:spChg>
        <pc:spChg chg="add mod ord">
          <ac:chgData name="Dattesh Dattu" userId="e9f6239ee300b592" providerId="LiveId" clId="{3C782C34-7459-4E44-A913-ADA1A1D9CCED}" dt="2023-04-20T06:08:03.938" v="286" actId="207"/>
          <ac:spMkLst>
            <pc:docMk/>
            <pc:sldMk cId="1916184334" sldId="279"/>
            <ac:spMk id="5" creationId="{796C6B35-46E8-FED7-28A0-236300C8C803}"/>
          </ac:spMkLst>
        </pc:spChg>
        <pc:spChg chg="add del mod ord">
          <ac:chgData name="Dattesh Dattu" userId="e9f6239ee300b592" providerId="LiveId" clId="{3C782C34-7459-4E44-A913-ADA1A1D9CCED}" dt="2023-04-20T06:08:30.517" v="289"/>
          <ac:spMkLst>
            <pc:docMk/>
            <pc:sldMk cId="1916184334" sldId="279"/>
            <ac:spMk id="6" creationId="{8E1ADCD5-4E61-52AE-61F3-6C6517ACB25D}"/>
          </ac:spMkLst>
        </pc:spChg>
        <pc:spChg chg="add mod">
          <ac:chgData name="Dattesh Dattu" userId="e9f6239ee300b592" providerId="LiveId" clId="{3C782C34-7459-4E44-A913-ADA1A1D9CCED}" dt="2023-04-20T06:12:59.460" v="363" actId="1076"/>
          <ac:spMkLst>
            <pc:docMk/>
            <pc:sldMk cId="1916184334" sldId="279"/>
            <ac:spMk id="9" creationId="{03A49EAB-9770-51CD-8A69-07CC30BCCD83}"/>
          </ac:spMkLst>
        </pc:spChg>
        <pc:picChg chg="add mod">
          <ac:chgData name="Dattesh Dattu" userId="e9f6239ee300b592" providerId="LiveId" clId="{3C782C34-7459-4E44-A913-ADA1A1D9CCED}" dt="2023-04-20T06:10:48.890" v="316" actId="962"/>
          <ac:picMkLst>
            <pc:docMk/>
            <pc:sldMk cId="1916184334" sldId="279"/>
            <ac:picMk id="7" creationId="{014997BF-A120-0FA5-E6A3-116575D0D408}"/>
          </ac:picMkLst>
        </pc:picChg>
        <pc:picChg chg="add mod">
          <ac:chgData name="Dattesh Dattu" userId="e9f6239ee300b592" providerId="LiveId" clId="{3C782C34-7459-4E44-A913-ADA1A1D9CCED}" dt="2023-04-20T06:09:18.450" v="303" actId="1076"/>
          <ac:picMkLst>
            <pc:docMk/>
            <pc:sldMk cId="1916184334" sldId="279"/>
            <ac:picMk id="8" creationId="{F77AEBC1-5C3A-4C63-6409-9522A3E6DD3B}"/>
          </ac:picMkLst>
        </pc:picChg>
        <pc:picChg chg="add mod modCrop">
          <ac:chgData name="Dattesh Dattu" userId="e9f6239ee300b592" providerId="LiveId" clId="{3C782C34-7459-4E44-A913-ADA1A1D9CCED}" dt="2023-04-20T06:13:47.260" v="371" actId="1076"/>
          <ac:picMkLst>
            <pc:docMk/>
            <pc:sldMk cId="1916184334" sldId="279"/>
            <ac:picMk id="10" creationId="{110663B4-4756-D0BA-83A9-2F65D31BDE55}"/>
          </ac:picMkLst>
        </pc:picChg>
      </pc:sldChg>
      <pc:sldChg chg="addSp delSp modSp new mod modTransition">
        <pc:chgData name="Dattesh Dattu" userId="e9f6239ee300b592" providerId="LiveId" clId="{3C782C34-7459-4E44-A913-ADA1A1D9CCED}" dt="2023-05-01T23:05:29.849" v="3779"/>
        <pc:sldMkLst>
          <pc:docMk/>
          <pc:sldMk cId="3982577858" sldId="280"/>
        </pc:sldMkLst>
        <pc:spChg chg="mod">
          <ac:chgData name="Dattesh Dattu" userId="e9f6239ee300b592" providerId="LiveId" clId="{3C782C34-7459-4E44-A913-ADA1A1D9CCED}" dt="2023-04-20T06:31:52.518" v="481" actId="207"/>
          <ac:spMkLst>
            <pc:docMk/>
            <pc:sldMk cId="3982577858" sldId="280"/>
            <ac:spMk id="2" creationId="{22602DDA-4B3F-F95C-FED4-F15AE782FE24}"/>
          </ac:spMkLst>
        </pc:spChg>
        <pc:spChg chg="mod">
          <ac:chgData name="Dattesh Dattu" userId="e9f6239ee300b592" providerId="LiveId" clId="{3C782C34-7459-4E44-A913-ADA1A1D9CCED}" dt="2023-04-29T06:37:05.430" v="3149" actId="20577"/>
          <ac:spMkLst>
            <pc:docMk/>
            <pc:sldMk cId="3982577858" sldId="280"/>
            <ac:spMk id="3" creationId="{08C273E5-BAB8-862D-9325-31110C0BE7C4}"/>
          </ac:spMkLst>
        </pc:spChg>
        <pc:spChg chg="add del mod">
          <ac:chgData name="Dattesh Dattu" userId="e9f6239ee300b592" providerId="LiveId" clId="{3C782C34-7459-4E44-A913-ADA1A1D9CCED}" dt="2023-04-20T06:40:54.564" v="615" actId="478"/>
          <ac:spMkLst>
            <pc:docMk/>
            <pc:sldMk cId="3982577858" sldId="280"/>
            <ac:spMk id="6" creationId="{34F10223-953E-4380-BEFD-D129D9E8D73D}"/>
          </ac:spMkLst>
        </pc:spChg>
        <pc:picChg chg="add mod modCrop">
          <ac:chgData name="Dattesh Dattu" userId="e9f6239ee300b592" providerId="LiveId" clId="{3C782C34-7459-4E44-A913-ADA1A1D9CCED}" dt="2023-04-29T06:37:03.387" v="3148" actId="1076"/>
          <ac:picMkLst>
            <pc:docMk/>
            <pc:sldMk cId="3982577858" sldId="280"/>
            <ac:picMk id="4" creationId="{51F66F45-D7E9-EF5F-27D2-59BF84EB0282}"/>
          </ac:picMkLst>
        </pc:picChg>
        <pc:picChg chg="add mod modCrop">
          <ac:chgData name="Dattesh Dattu" userId="e9f6239ee300b592" providerId="LiveId" clId="{3C782C34-7459-4E44-A913-ADA1A1D9CCED}" dt="2023-04-29T06:37:00.680" v="3147" actId="1076"/>
          <ac:picMkLst>
            <pc:docMk/>
            <pc:sldMk cId="3982577858" sldId="280"/>
            <ac:picMk id="5" creationId="{36502C17-83C1-7FA8-A815-A5930725372D}"/>
          </ac:picMkLst>
        </pc:picChg>
        <pc:picChg chg="add mod modCrop">
          <ac:chgData name="Dattesh Dattu" userId="e9f6239ee300b592" providerId="LiveId" clId="{3C782C34-7459-4E44-A913-ADA1A1D9CCED}" dt="2023-04-29T06:36:56.472" v="3146" actId="1076"/>
          <ac:picMkLst>
            <pc:docMk/>
            <pc:sldMk cId="3982577858" sldId="280"/>
            <ac:picMk id="7" creationId="{EF554188-10D7-B608-8A1B-E14D179E48B6}"/>
          </ac:picMkLst>
        </pc:picChg>
      </pc:sldChg>
      <pc:sldChg chg="addSp delSp modSp new mod modTransition">
        <pc:chgData name="Dattesh Dattu" userId="e9f6239ee300b592" providerId="LiveId" clId="{3C782C34-7459-4E44-A913-ADA1A1D9CCED}" dt="2023-05-01T23:05:29.849" v="3779"/>
        <pc:sldMkLst>
          <pc:docMk/>
          <pc:sldMk cId="3238030913" sldId="281"/>
        </pc:sldMkLst>
        <pc:spChg chg="mod">
          <ac:chgData name="Dattesh Dattu" userId="e9f6239ee300b592" providerId="LiveId" clId="{3C782C34-7459-4E44-A913-ADA1A1D9CCED}" dt="2023-04-20T06:47:39.017" v="686" actId="207"/>
          <ac:spMkLst>
            <pc:docMk/>
            <pc:sldMk cId="3238030913" sldId="281"/>
            <ac:spMk id="2" creationId="{41250C43-DD39-84E8-3B4B-C761D40EB482}"/>
          </ac:spMkLst>
        </pc:spChg>
        <pc:spChg chg="del mod">
          <ac:chgData name="Dattesh Dattu" userId="e9f6239ee300b592" providerId="LiveId" clId="{3C782C34-7459-4E44-A913-ADA1A1D9CCED}" dt="2023-04-20T06:48:10.667" v="691"/>
          <ac:spMkLst>
            <pc:docMk/>
            <pc:sldMk cId="3238030913" sldId="281"/>
            <ac:spMk id="3" creationId="{A6E8F625-BC1A-5415-8A91-13A2A021F75C}"/>
          </ac:spMkLst>
        </pc:spChg>
        <pc:spChg chg="add del mod">
          <ac:chgData name="Dattesh Dattu" userId="e9f6239ee300b592" providerId="LiveId" clId="{3C782C34-7459-4E44-A913-ADA1A1D9CCED}" dt="2023-04-20T06:55:41.246" v="736" actId="12"/>
          <ac:spMkLst>
            <pc:docMk/>
            <pc:sldMk cId="3238030913" sldId="281"/>
            <ac:spMk id="6" creationId="{ED63F594-61D4-D9E5-E89D-24B8526C66C4}"/>
          </ac:spMkLst>
        </pc:spChg>
        <pc:picChg chg="add mod modCrop">
          <ac:chgData name="Dattesh Dattu" userId="e9f6239ee300b592" providerId="LiveId" clId="{3C782C34-7459-4E44-A913-ADA1A1D9CCED}" dt="2023-04-20T06:48:47.956" v="699" actId="1076"/>
          <ac:picMkLst>
            <pc:docMk/>
            <pc:sldMk cId="3238030913" sldId="281"/>
            <ac:picMk id="4" creationId="{9E097547-9987-4D3F-EE34-06FD3C6BA3FD}"/>
          </ac:picMkLst>
        </pc:picChg>
        <pc:picChg chg="add mod modCrop">
          <ac:chgData name="Dattesh Dattu" userId="e9f6239ee300b592" providerId="LiveId" clId="{3C782C34-7459-4E44-A913-ADA1A1D9CCED}" dt="2023-04-20T06:50:14.391" v="710" actId="1076"/>
          <ac:picMkLst>
            <pc:docMk/>
            <pc:sldMk cId="3238030913" sldId="281"/>
            <ac:picMk id="5" creationId="{7A09EADA-A04B-F0D7-1B2A-470094ED783B}"/>
          </ac:picMkLst>
        </pc:picChg>
      </pc:sldChg>
      <pc:sldChg chg="addSp delSp modSp new mod ord modTransition">
        <pc:chgData name="Dattesh Dattu" userId="e9f6239ee300b592" providerId="LiveId" clId="{3C782C34-7459-4E44-A913-ADA1A1D9CCED}" dt="2023-05-01T23:05:29.849" v="3779"/>
        <pc:sldMkLst>
          <pc:docMk/>
          <pc:sldMk cId="1155330762" sldId="282"/>
        </pc:sldMkLst>
        <pc:spChg chg="mod">
          <ac:chgData name="Dattesh Dattu" userId="e9f6239ee300b592" providerId="LiveId" clId="{3C782C34-7459-4E44-A913-ADA1A1D9CCED}" dt="2023-04-20T06:58:23.443" v="798" actId="2711"/>
          <ac:spMkLst>
            <pc:docMk/>
            <pc:sldMk cId="1155330762" sldId="282"/>
            <ac:spMk id="2" creationId="{37198EAD-A171-3181-BB93-BC423B27B53D}"/>
          </ac:spMkLst>
        </pc:spChg>
        <pc:spChg chg="del mod">
          <ac:chgData name="Dattesh Dattu" userId="e9f6239ee300b592" providerId="LiveId" clId="{3C782C34-7459-4E44-A913-ADA1A1D9CCED}" dt="2023-04-20T06:58:45.285" v="802"/>
          <ac:spMkLst>
            <pc:docMk/>
            <pc:sldMk cId="1155330762" sldId="282"/>
            <ac:spMk id="3" creationId="{315FD284-C7A6-7FC4-D76C-51D72732F842}"/>
          </ac:spMkLst>
        </pc:spChg>
        <pc:spChg chg="add mod">
          <ac:chgData name="Dattesh Dattu" userId="e9f6239ee300b592" providerId="LiveId" clId="{3C782C34-7459-4E44-A913-ADA1A1D9CCED}" dt="2023-04-29T06:37:42.646" v="3151" actId="255"/>
          <ac:spMkLst>
            <pc:docMk/>
            <pc:sldMk cId="1155330762" sldId="282"/>
            <ac:spMk id="5" creationId="{59F43703-5F64-1B31-2626-CDE603D14642}"/>
          </ac:spMkLst>
        </pc:spChg>
        <pc:picChg chg="add mod modCrop">
          <ac:chgData name="Dattesh Dattu" userId="e9f6239ee300b592" providerId="LiveId" clId="{3C782C34-7459-4E44-A913-ADA1A1D9CCED}" dt="2023-04-20T07:01:19.587" v="817" actId="14100"/>
          <ac:picMkLst>
            <pc:docMk/>
            <pc:sldMk cId="1155330762" sldId="282"/>
            <ac:picMk id="4" creationId="{CB877E02-70D5-3350-51A8-185D217B6346}"/>
          </ac:picMkLst>
        </pc:picChg>
      </pc:sldChg>
      <pc:sldChg chg="addSp delSp modSp new del mod modClrScheme chgLayout">
        <pc:chgData name="Dattesh Dattu" userId="e9f6239ee300b592" providerId="LiveId" clId="{3C782C34-7459-4E44-A913-ADA1A1D9CCED}" dt="2023-04-20T07:08:10.726" v="829" actId="47"/>
        <pc:sldMkLst>
          <pc:docMk/>
          <pc:sldMk cId="122062195" sldId="283"/>
        </pc:sldMkLst>
        <pc:spChg chg="del mod ord">
          <ac:chgData name="Dattesh Dattu" userId="e9f6239ee300b592" providerId="LiveId" clId="{3C782C34-7459-4E44-A913-ADA1A1D9CCED}" dt="2023-04-20T07:07:09.798" v="819" actId="700"/>
          <ac:spMkLst>
            <pc:docMk/>
            <pc:sldMk cId="122062195" sldId="283"/>
            <ac:spMk id="2" creationId="{7A5D9097-A885-4F4C-103C-299E72887D43}"/>
          </ac:spMkLst>
        </pc:spChg>
        <pc:spChg chg="del">
          <ac:chgData name="Dattesh Dattu" userId="e9f6239ee300b592" providerId="LiveId" clId="{3C782C34-7459-4E44-A913-ADA1A1D9CCED}" dt="2023-04-20T07:07:09.798" v="819" actId="700"/>
          <ac:spMkLst>
            <pc:docMk/>
            <pc:sldMk cId="122062195" sldId="283"/>
            <ac:spMk id="3" creationId="{290407D4-4D2F-5CE7-3802-C2FC098F8E8A}"/>
          </ac:spMkLst>
        </pc:spChg>
        <pc:spChg chg="add mod ord">
          <ac:chgData name="Dattesh Dattu" userId="e9f6239ee300b592" providerId="LiveId" clId="{3C782C34-7459-4E44-A913-ADA1A1D9CCED}" dt="2023-04-20T07:07:22.970" v="828" actId="122"/>
          <ac:spMkLst>
            <pc:docMk/>
            <pc:sldMk cId="122062195" sldId="283"/>
            <ac:spMk id="4" creationId="{55850CA7-124F-955A-7942-D22A3F9CBDEC}"/>
          </ac:spMkLst>
        </pc:spChg>
      </pc:sldChg>
      <pc:sldChg chg="addSp delSp modSp new mod modTransition modClrScheme chgLayout">
        <pc:chgData name="Dattesh Dattu" userId="e9f6239ee300b592" providerId="LiveId" clId="{3C782C34-7459-4E44-A913-ADA1A1D9CCED}" dt="2023-05-01T23:05:29.849" v="3779"/>
        <pc:sldMkLst>
          <pc:docMk/>
          <pc:sldMk cId="2485270849" sldId="283"/>
        </pc:sldMkLst>
        <pc:spChg chg="del mod ord">
          <ac:chgData name="Dattesh Dattu" userId="e9f6239ee300b592" providerId="LiveId" clId="{3C782C34-7459-4E44-A913-ADA1A1D9CCED}" dt="2023-04-20T07:08:16.361" v="831" actId="700"/>
          <ac:spMkLst>
            <pc:docMk/>
            <pc:sldMk cId="2485270849" sldId="283"/>
            <ac:spMk id="2" creationId="{D66BF8F8-7FF8-7463-DD8C-D9875D2F9299}"/>
          </ac:spMkLst>
        </pc:spChg>
        <pc:spChg chg="del">
          <ac:chgData name="Dattesh Dattu" userId="e9f6239ee300b592" providerId="LiveId" clId="{3C782C34-7459-4E44-A913-ADA1A1D9CCED}" dt="2023-04-20T07:08:16.361" v="831" actId="700"/>
          <ac:spMkLst>
            <pc:docMk/>
            <pc:sldMk cId="2485270849" sldId="283"/>
            <ac:spMk id="3" creationId="{115EBAFD-3E1C-4A83-2A9C-B4CA5E7EC306}"/>
          </ac:spMkLst>
        </pc:spChg>
        <pc:spChg chg="add del mod ord">
          <ac:chgData name="Dattesh Dattu" userId="e9f6239ee300b592" providerId="LiveId" clId="{3C782C34-7459-4E44-A913-ADA1A1D9CCED}" dt="2023-04-24T15:27:50.693" v="3025" actId="14838"/>
          <ac:spMkLst>
            <pc:docMk/>
            <pc:sldMk cId="2485270849" sldId="283"/>
            <ac:spMk id="4" creationId="{8DC46F3F-86EF-0864-768D-20E2935846A1}"/>
          </ac:spMkLst>
        </pc:spChg>
        <pc:spChg chg="add del mod">
          <ac:chgData name="Dattesh Dattu" userId="e9f6239ee300b592" providerId="LiveId" clId="{3C782C34-7459-4E44-A913-ADA1A1D9CCED}" dt="2023-04-20T09:39:21.597" v="2156" actId="478"/>
          <ac:spMkLst>
            <pc:docMk/>
            <pc:sldMk cId="2485270849" sldId="283"/>
            <ac:spMk id="6" creationId="{1398474B-1EFD-FCAD-7CB1-D7694CD159D1}"/>
          </ac:spMkLst>
        </pc:spChg>
        <pc:picChg chg="add mod">
          <ac:chgData name="Dattesh Dattu" userId="e9f6239ee300b592" providerId="LiveId" clId="{3C782C34-7459-4E44-A913-ADA1A1D9CCED}" dt="2023-04-24T15:29:02.562" v="3032" actId="14100"/>
          <ac:picMkLst>
            <pc:docMk/>
            <pc:sldMk cId="2485270849" sldId="283"/>
            <ac:picMk id="2050" creationId="{6E103A46-0EA2-5600-39BB-8F18FB9EBC8C}"/>
          </ac:picMkLst>
        </pc:picChg>
        <pc:picChg chg="add del mod">
          <ac:chgData name="Dattesh Dattu" userId="e9f6239ee300b592" providerId="LiveId" clId="{3C782C34-7459-4E44-A913-ADA1A1D9CCED}" dt="2023-04-20T09:39:27.212" v="2164"/>
          <ac:picMkLst>
            <pc:docMk/>
            <pc:sldMk cId="2485270849" sldId="283"/>
            <ac:picMk id="9218" creationId="{1D89F0FC-061B-21F6-00D2-0D54F0353C32}"/>
          </ac:picMkLst>
        </pc:picChg>
        <pc:picChg chg="add del mod">
          <ac:chgData name="Dattesh Dattu" userId="e9f6239ee300b592" providerId="LiveId" clId="{3C782C34-7459-4E44-A913-ADA1A1D9CCED}" dt="2023-04-20T09:39:19.214" v="2153"/>
          <ac:picMkLst>
            <pc:docMk/>
            <pc:sldMk cId="2485270849" sldId="283"/>
            <ac:picMk id="9220" creationId="{7C249C16-6F5E-9329-9BBA-5A00F3C38D1C}"/>
          </ac:picMkLst>
        </pc:picChg>
      </pc:sldChg>
      <pc:sldChg chg="addSp delSp modSp new mod ord modTransition modClrScheme chgLayout">
        <pc:chgData name="Dattesh Dattu" userId="e9f6239ee300b592" providerId="LiveId" clId="{3C782C34-7459-4E44-A913-ADA1A1D9CCED}" dt="2023-05-01T23:05:29.849" v="3779"/>
        <pc:sldMkLst>
          <pc:docMk/>
          <pc:sldMk cId="3259566987" sldId="284"/>
        </pc:sldMkLst>
        <pc:spChg chg="del mod ord">
          <ac:chgData name="Dattesh Dattu" userId="e9f6239ee300b592" providerId="LiveId" clId="{3C782C34-7459-4E44-A913-ADA1A1D9CCED}" dt="2023-04-20T07:10:10.182" v="856" actId="700"/>
          <ac:spMkLst>
            <pc:docMk/>
            <pc:sldMk cId="3259566987" sldId="284"/>
            <ac:spMk id="2" creationId="{B2631D8C-26E4-CC16-92EA-47CE62CDC595}"/>
          </ac:spMkLst>
        </pc:spChg>
        <pc:spChg chg="add del mod ord">
          <ac:chgData name="Dattesh Dattu" userId="e9f6239ee300b592" providerId="LiveId" clId="{3C782C34-7459-4E44-A913-ADA1A1D9CCED}" dt="2023-04-20T07:10:18.441" v="858" actId="700"/>
          <ac:spMkLst>
            <pc:docMk/>
            <pc:sldMk cId="3259566987" sldId="284"/>
            <ac:spMk id="3" creationId="{59CEAC8B-5261-25EF-6522-11D4747C6B97}"/>
          </ac:spMkLst>
        </pc:spChg>
        <pc:spChg chg="add del mod ord">
          <ac:chgData name="Dattesh Dattu" userId="e9f6239ee300b592" providerId="LiveId" clId="{3C782C34-7459-4E44-A913-ADA1A1D9CCED}" dt="2023-04-20T07:10:18.441" v="858" actId="700"/>
          <ac:spMkLst>
            <pc:docMk/>
            <pc:sldMk cId="3259566987" sldId="284"/>
            <ac:spMk id="4" creationId="{BA07E025-F6D3-AA3B-6913-9A9604156F25}"/>
          </ac:spMkLst>
        </pc:spChg>
        <pc:spChg chg="add del mod ord">
          <ac:chgData name="Dattesh Dattu" userId="e9f6239ee300b592" providerId="LiveId" clId="{3C782C34-7459-4E44-A913-ADA1A1D9CCED}" dt="2023-04-20T07:10:18.441" v="858" actId="700"/>
          <ac:spMkLst>
            <pc:docMk/>
            <pc:sldMk cId="3259566987" sldId="284"/>
            <ac:spMk id="5" creationId="{9C71CD1F-53F2-B0FE-AC57-F75538522D51}"/>
          </ac:spMkLst>
        </pc:spChg>
        <pc:spChg chg="add mod ord">
          <ac:chgData name="Dattesh Dattu" userId="e9f6239ee300b592" providerId="LiveId" clId="{3C782C34-7459-4E44-A913-ADA1A1D9CCED}" dt="2023-04-20T07:13:45.740" v="897" actId="207"/>
          <ac:spMkLst>
            <pc:docMk/>
            <pc:sldMk cId="3259566987" sldId="284"/>
            <ac:spMk id="6" creationId="{64D2CB9B-5896-27C4-994E-7F91C7E56596}"/>
          </ac:spMkLst>
        </pc:spChg>
        <pc:spChg chg="add mod ord">
          <ac:chgData name="Dattesh Dattu" userId="e9f6239ee300b592" providerId="LiveId" clId="{3C782C34-7459-4E44-A913-ADA1A1D9CCED}" dt="2023-04-29T06:36:14.007" v="3142" actId="255"/>
          <ac:spMkLst>
            <pc:docMk/>
            <pc:sldMk cId="3259566987" sldId="284"/>
            <ac:spMk id="7" creationId="{383B2D3B-A066-EE63-9B56-B9747E081212}"/>
          </ac:spMkLst>
        </pc:spChg>
        <pc:spChg chg="add del mod ord">
          <ac:chgData name="Dattesh Dattu" userId="e9f6239ee300b592" providerId="LiveId" clId="{3C782C34-7459-4E44-A913-ADA1A1D9CCED}" dt="2023-04-20T07:16:08.392" v="914"/>
          <ac:spMkLst>
            <pc:docMk/>
            <pc:sldMk cId="3259566987" sldId="284"/>
            <ac:spMk id="8" creationId="{7EF876AE-9A28-5DDC-3147-CB3A45D212AE}"/>
          </ac:spMkLst>
        </pc:spChg>
        <pc:picChg chg="add mod">
          <ac:chgData name="Dattesh Dattu" userId="e9f6239ee300b592" providerId="LiveId" clId="{3C782C34-7459-4E44-A913-ADA1A1D9CCED}" dt="2023-04-20T07:17:36.444" v="941" actId="1076"/>
          <ac:picMkLst>
            <pc:docMk/>
            <pc:sldMk cId="3259566987" sldId="284"/>
            <ac:picMk id="9" creationId="{960F275B-88AC-82AE-FEEF-6964F81EF104}"/>
          </ac:picMkLst>
        </pc:picChg>
        <pc:picChg chg="add mod">
          <ac:chgData name="Dattesh Dattu" userId="e9f6239ee300b592" providerId="LiveId" clId="{3C782C34-7459-4E44-A913-ADA1A1D9CCED}" dt="2023-04-20T07:17:41.955" v="942" actId="1076"/>
          <ac:picMkLst>
            <pc:docMk/>
            <pc:sldMk cId="3259566987" sldId="284"/>
            <ac:picMk id="10" creationId="{EBEC7282-A36B-369C-6FDB-BCBC45FB3FF9}"/>
          </ac:picMkLst>
        </pc:picChg>
      </pc:sldChg>
      <pc:sldChg chg="addSp delSp modSp new mod modTransition modClrScheme chgLayout">
        <pc:chgData name="Dattesh Dattu" userId="e9f6239ee300b592" providerId="LiveId" clId="{3C782C34-7459-4E44-A913-ADA1A1D9CCED}" dt="2023-05-01T23:05:29.849" v="3779"/>
        <pc:sldMkLst>
          <pc:docMk/>
          <pc:sldMk cId="3330260123" sldId="285"/>
        </pc:sldMkLst>
        <pc:spChg chg="del mod ord">
          <ac:chgData name="Dattesh Dattu" userId="e9f6239ee300b592" providerId="LiveId" clId="{3C782C34-7459-4E44-A913-ADA1A1D9CCED}" dt="2023-04-20T07:21:52.898" v="944" actId="700"/>
          <ac:spMkLst>
            <pc:docMk/>
            <pc:sldMk cId="3330260123" sldId="285"/>
            <ac:spMk id="2" creationId="{EAEDFCC7-7563-DBA0-1401-D843747E824B}"/>
          </ac:spMkLst>
        </pc:spChg>
        <pc:spChg chg="del mod ord">
          <ac:chgData name="Dattesh Dattu" userId="e9f6239ee300b592" providerId="LiveId" clId="{3C782C34-7459-4E44-A913-ADA1A1D9CCED}" dt="2023-04-20T07:21:52.898" v="944" actId="700"/>
          <ac:spMkLst>
            <pc:docMk/>
            <pc:sldMk cId="3330260123" sldId="285"/>
            <ac:spMk id="3" creationId="{104B1615-0107-6428-4F3E-684A32AD9F8A}"/>
          </ac:spMkLst>
        </pc:spChg>
        <pc:spChg chg="del">
          <ac:chgData name="Dattesh Dattu" userId="e9f6239ee300b592" providerId="LiveId" clId="{3C782C34-7459-4E44-A913-ADA1A1D9CCED}" dt="2023-04-20T07:21:52.898" v="944" actId="700"/>
          <ac:spMkLst>
            <pc:docMk/>
            <pc:sldMk cId="3330260123" sldId="285"/>
            <ac:spMk id="4" creationId="{1E91ACF2-08B2-961B-7916-7D9B120CFA4E}"/>
          </ac:spMkLst>
        </pc:spChg>
        <pc:spChg chg="add mod ord">
          <ac:chgData name="Dattesh Dattu" userId="e9f6239ee300b592" providerId="LiveId" clId="{3C782C34-7459-4E44-A913-ADA1A1D9CCED}" dt="2023-04-20T07:23:19.166" v="984" actId="207"/>
          <ac:spMkLst>
            <pc:docMk/>
            <pc:sldMk cId="3330260123" sldId="285"/>
            <ac:spMk id="5" creationId="{8BBEDB17-293C-F0D0-0C7D-65EDDA8E90AB}"/>
          </ac:spMkLst>
        </pc:spChg>
        <pc:spChg chg="add mod ord">
          <ac:chgData name="Dattesh Dattu" userId="e9f6239ee300b592" providerId="LiveId" clId="{3C782C34-7459-4E44-A913-ADA1A1D9CCED}" dt="2023-04-20T07:28:13.149" v="1064" actId="20577"/>
          <ac:spMkLst>
            <pc:docMk/>
            <pc:sldMk cId="3330260123" sldId="285"/>
            <ac:spMk id="6" creationId="{147C740C-8CBE-647F-05D2-0FA8E2520A33}"/>
          </ac:spMkLst>
        </pc:spChg>
        <pc:spChg chg="add mod">
          <ac:chgData name="Dattesh Dattu" userId="e9f6239ee300b592" providerId="LiveId" clId="{3C782C34-7459-4E44-A913-ADA1A1D9CCED}" dt="2023-04-20T07:40:39.708" v="1184" actId="3062"/>
          <ac:spMkLst>
            <pc:docMk/>
            <pc:sldMk cId="3330260123" sldId="285"/>
            <ac:spMk id="8" creationId="{D258C8A4-7CE5-AF17-0CF3-5532417D4831}"/>
          </ac:spMkLst>
        </pc:spChg>
        <pc:picChg chg="add mod">
          <ac:chgData name="Dattesh Dattu" userId="e9f6239ee300b592" providerId="LiveId" clId="{3C782C34-7459-4E44-A913-ADA1A1D9CCED}" dt="2023-04-20T07:31:37.137" v="1087" actId="14100"/>
          <ac:picMkLst>
            <pc:docMk/>
            <pc:sldMk cId="3330260123" sldId="285"/>
            <ac:picMk id="7" creationId="{1245F290-98B3-3FA2-E449-2785F7CE4F12}"/>
          </ac:picMkLst>
        </pc:picChg>
      </pc:sldChg>
      <pc:sldChg chg="addSp delSp modSp new mod modTransition modClrScheme chgLayout">
        <pc:chgData name="Dattesh Dattu" userId="e9f6239ee300b592" providerId="LiveId" clId="{3C782C34-7459-4E44-A913-ADA1A1D9CCED}" dt="2023-05-01T23:05:29.849" v="3779"/>
        <pc:sldMkLst>
          <pc:docMk/>
          <pc:sldMk cId="1716017841" sldId="286"/>
        </pc:sldMkLst>
        <pc:spChg chg="del mod ord">
          <ac:chgData name="Dattesh Dattu" userId="e9f6239ee300b592" providerId="LiveId" clId="{3C782C34-7459-4E44-A913-ADA1A1D9CCED}" dt="2023-04-20T07:28:42.708" v="1066" actId="700"/>
          <ac:spMkLst>
            <pc:docMk/>
            <pc:sldMk cId="1716017841" sldId="286"/>
            <ac:spMk id="2" creationId="{D2C2AB1E-2719-1ABD-BB2F-9F1D35C24A6E}"/>
          </ac:spMkLst>
        </pc:spChg>
        <pc:spChg chg="del mod ord">
          <ac:chgData name="Dattesh Dattu" userId="e9f6239ee300b592" providerId="LiveId" clId="{3C782C34-7459-4E44-A913-ADA1A1D9CCED}" dt="2023-04-20T07:28:42.708" v="1066" actId="700"/>
          <ac:spMkLst>
            <pc:docMk/>
            <pc:sldMk cId="1716017841" sldId="286"/>
            <ac:spMk id="3" creationId="{0E2335C8-6520-289D-F6F7-7F9BE56A72C4}"/>
          </ac:spMkLst>
        </pc:spChg>
        <pc:spChg chg="add del mod ord">
          <ac:chgData name="Dattesh Dattu" userId="e9f6239ee300b592" providerId="LiveId" clId="{3C782C34-7459-4E44-A913-ADA1A1D9CCED}" dt="2023-04-20T07:29:16.303" v="1067" actId="700"/>
          <ac:spMkLst>
            <pc:docMk/>
            <pc:sldMk cId="1716017841" sldId="286"/>
            <ac:spMk id="4" creationId="{542F091E-5511-BBA7-A677-9ECCD37A519D}"/>
          </ac:spMkLst>
        </pc:spChg>
        <pc:spChg chg="add del mod ord">
          <ac:chgData name="Dattesh Dattu" userId="e9f6239ee300b592" providerId="LiveId" clId="{3C782C34-7459-4E44-A913-ADA1A1D9CCED}" dt="2023-04-20T07:29:16.303" v="1067" actId="700"/>
          <ac:spMkLst>
            <pc:docMk/>
            <pc:sldMk cId="1716017841" sldId="286"/>
            <ac:spMk id="5" creationId="{B3479558-1008-D909-529D-9A892C7486FE}"/>
          </ac:spMkLst>
        </pc:spChg>
        <pc:spChg chg="add del mod ord">
          <ac:chgData name="Dattesh Dattu" userId="e9f6239ee300b592" providerId="LiveId" clId="{3C782C34-7459-4E44-A913-ADA1A1D9CCED}" dt="2023-04-20T07:29:16.303" v="1067" actId="700"/>
          <ac:spMkLst>
            <pc:docMk/>
            <pc:sldMk cId="1716017841" sldId="286"/>
            <ac:spMk id="6" creationId="{813A1F91-C0B7-87CB-995E-ABB3668100F3}"/>
          </ac:spMkLst>
        </pc:spChg>
        <pc:spChg chg="add del mod ord">
          <ac:chgData name="Dattesh Dattu" userId="e9f6239ee300b592" providerId="LiveId" clId="{3C782C34-7459-4E44-A913-ADA1A1D9CCED}" dt="2023-04-20T07:29:16.303" v="1067" actId="700"/>
          <ac:spMkLst>
            <pc:docMk/>
            <pc:sldMk cId="1716017841" sldId="286"/>
            <ac:spMk id="7" creationId="{B5BAD4FB-E9A9-5CD0-3A7E-BF177871B014}"/>
          </ac:spMkLst>
        </pc:spChg>
        <pc:spChg chg="add del mod ord">
          <ac:chgData name="Dattesh Dattu" userId="e9f6239ee300b592" providerId="LiveId" clId="{3C782C34-7459-4E44-A913-ADA1A1D9CCED}" dt="2023-04-20T07:29:16.303" v="1067" actId="700"/>
          <ac:spMkLst>
            <pc:docMk/>
            <pc:sldMk cId="1716017841" sldId="286"/>
            <ac:spMk id="8" creationId="{D1E41605-D7D4-408A-7537-EB8E3FC0CD88}"/>
          </ac:spMkLst>
        </pc:spChg>
        <pc:spChg chg="add del mod ord">
          <ac:chgData name="Dattesh Dattu" userId="e9f6239ee300b592" providerId="LiveId" clId="{3C782C34-7459-4E44-A913-ADA1A1D9CCED}" dt="2023-04-20T07:30:04.729" v="1074" actId="700"/>
          <ac:spMkLst>
            <pc:docMk/>
            <pc:sldMk cId="1716017841" sldId="286"/>
            <ac:spMk id="9" creationId="{A5D92E5D-9D22-59B5-D7DE-0FC4FD207C9F}"/>
          </ac:spMkLst>
        </pc:spChg>
        <pc:spChg chg="add del mod ord">
          <ac:chgData name="Dattesh Dattu" userId="e9f6239ee300b592" providerId="LiveId" clId="{3C782C34-7459-4E44-A913-ADA1A1D9CCED}" dt="2023-04-20T07:30:58.347" v="1083" actId="700"/>
          <ac:spMkLst>
            <pc:docMk/>
            <pc:sldMk cId="1716017841" sldId="286"/>
            <ac:spMk id="11" creationId="{08654DDF-DAF6-31B1-2C97-EE2EE8EDA1D4}"/>
          </ac:spMkLst>
        </pc:spChg>
        <pc:spChg chg="add del mod ord">
          <ac:chgData name="Dattesh Dattu" userId="e9f6239ee300b592" providerId="LiveId" clId="{3C782C34-7459-4E44-A913-ADA1A1D9CCED}" dt="2023-04-20T07:30:58.347" v="1083" actId="700"/>
          <ac:spMkLst>
            <pc:docMk/>
            <pc:sldMk cId="1716017841" sldId="286"/>
            <ac:spMk id="12" creationId="{36924B14-B166-08F1-6FC2-6E9C9C56F5AD}"/>
          </ac:spMkLst>
        </pc:spChg>
        <pc:spChg chg="add del mod ord">
          <ac:chgData name="Dattesh Dattu" userId="e9f6239ee300b592" providerId="LiveId" clId="{3C782C34-7459-4E44-A913-ADA1A1D9CCED}" dt="2023-04-20T07:30:58.347" v="1083" actId="700"/>
          <ac:spMkLst>
            <pc:docMk/>
            <pc:sldMk cId="1716017841" sldId="286"/>
            <ac:spMk id="13" creationId="{A5BD3CF7-DC8B-8607-88C2-0BF3108CC087}"/>
          </ac:spMkLst>
        </pc:spChg>
        <pc:spChg chg="add del mod ord">
          <ac:chgData name="Dattesh Dattu" userId="e9f6239ee300b592" providerId="LiveId" clId="{3C782C34-7459-4E44-A913-ADA1A1D9CCED}" dt="2023-04-20T07:31:55.015" v="1088" actId="700"/>
          <ac:spMkLst>
            <pc:docMk/>
            <pc:sldMk cId="1716017841" sldId="286"/>
            <ac:spMk id="14" creationId="{93057753-95DE-4B24-29B3-2D60B33C1BE5}"/>
          </ac:spMkLst>
        </pc:spChg>
        <pc:spChg chg="add del mod ord">
          <ac:chgData name="Dattesh Dattu" userId="e9f6239ee300b592" providerId="LiveId" clId="{3C782C34-7459-4E44-A913-ADA1A1D9CCED}" dt="2023-04-20T07:31:55.015" v="1088" actId="700"/>
          <ac:spMkLst>
            <pc:docMk/>
            <pc:sldMk cId="1716017841" sldId="286"/>
            <ac:spMk id="15" creationId="{20033B13-4C8F-B001-D3FD-CACB7638B00C}"/>
          </ac:spMkLst>
        </pc:spChg>
        <pc:spChg chg="add del mod ord">
          <ac:chgData name="Dattesh Dattu" userId="e9f6239ee300b592" providerId="LiveId" clId="{3C782C34-7459-4E44-A913-ADA1A1D9CCED}" dt="2023-04-20T07:32:06.383" v="1089" actId="700"/>
          <ac:spMkLst>
            <pc:docMk/>
            <pc:sldMk cId="1716017841" sldId="286"/>
            <ac:spMk id="16" creationId="{D9978F18-342E-36B2-0EB3-BF1836B27B4B}"/>
          </ac:spMkLst>
        </pc:spChg>
        <pc:spChg chg="add del mod ord">
          <ac:chgData name="Dattesh Dattu" userId="e9f6239ee300b592" providerId="LiveId" clId="{3C782C34-7459-4E44-A913-ADA1A1D9CCED}" dt="2023-04-20T07:32:06.383" v="1089" actId="700"/>
          <ac:spMkLst>
            <pc:docMk/>
            <pc:sldMk cId="1716017841" sldId="286"/>
            <ac:spMk id="17" creationId="{05530764-C9A2-FDA5-5476-F1C9162356E7}"/>
          </ac:spMkLst>
        </pc:spChg>
        <pc:spChg chg="add del mod ord">
          <ac:chgData name="Dattesh Dattu" userId="e9f6239ee300b592" providerId="LiveId" clId="{3C782C34-7459-4E44-A913-ADA1A1D9CCED}" dt="2023-04-20T07:32:06.383" v="1089" actId="700"/>
          <ac:spMkLst>
            <pc:docMk/>
            <pc:sldMk cId="1716017841" sldId="286"/>
            <ac:spMk id="18" creationId="{37372F22-5C2B-6110-3373-69C29CEFB50D}"/>
          </ac:spMkLst>
        </pc:spChg>
        <pc:spChg chg="add del mod ord">
          <ac:chgData name="Dattesh Dattu" userId="e9f6239ee300b592" providerId="LiveId" clId="{3C782C34-7459-4E44-A913-ADA1A1D9CCED}" dt="2023-04-20T07:32:10.929" v="1090" actId="700"/>
          <ac:spMkLst>
            <pc:docMk/>
            <pc:sldMk cId="1716017841" sldId="286"/>
            <ac:spMk id="19" creationId="{4282A586-FA31-69B5-2BF9-6B63DF82F1B0}"/>
          </ac:spMkLst>
        </pc:spChg>
        <pc:spChg chg="add del mod ord">
          <ac:chgData name="Dattesh Dattu" userId="e9f6239ee300b592" providerId="LiveId" clId="{3C782C34-7459-4E44-A913-ADA1A1D9CCED}" dt="2023-04-20T07:32:10.929" v="1090" actId="700"/>
          <ac:spMkLst>
            <pc:docMk/>
            <pc:sldMk cId="1716017841" sldId="286"/>
            <ac:spMk id="20" creationId="{CC5526D4-6B0A-9DC6-546E-6CDEB87AEF54}"/>
          </ac:spMkLst>
        </pc:spChg>
        <pc:spChg chg="add del mod">
          <ac:chgData name="Dattesh Dattu" userId="e9f6239ee300b592" providerId="LiveId" clId="{3C782C34-7459-4E44-A913-ADA1A1D9CCED}" dt="2023-04-20T07:32:56.557" v="1099" actId="478"/>
          <ac:spMkLst>
            <pc:docMk/>
            <pc:sldMk cId="1716017841" sldId="286"/>
            <ac:spMk id="21" creationId="{3607DA5C-CED0-3116-D81E-1A120FB29186}"/>
          </ac:spMkLst>
        </pc:spChg>
        <pc:spChg chg="add mod">
          <ac:chgData name="Dattesh Dattu" userId="e9f6239ee300b592" providerId="LiveId" clId="{3C782C34-7459-4E44-A913-ADA1A1D9CCED}" dt="2023-04-20T07:37:37.470" v="1164" actId="20577"/>
          <ac:spMkLst>
            <pc:docMk/>
            <pc:sldMk cId="1716017841" sldId="286"/>
            <ac:spMk id="22" creationId="{20CE6EF5-792F-5666-1BAE-DE7529E2EE71}"/>
          </ac:spMkLst>
        </pc:spChg>
        <pc:spChg chg="add mod">
          <ac:chgData name="Dattesh Dattu" userId="e9f6239ee300b592" providerId="LiveId" clId="{3C782C34-7459-4E44-A913-ADA1A1D9CCED}" dt="2023-04-20T07:41:52.730" v="1195" actId="20577"/>
          <ac:spMkLst>
            <pc:docMk/>
            <pc:sldMk cId="1716017841" sldId="286"/>
            <ac:spMk id="23" creationId="{4882A8B7-112F-34BA-4805-0B5C716F1775}"/>
          </ac:spMkLst>
        </pc:spChg>
        <pc:picChg chg="add mod">
          <ac:chgData name="Dattesh Dattu" userId="e9f6239ee300b592" providerId="LiveId" clId="{3C782C34-7459-4E44-A913-ADA1A1D9CCED}" dt="2023-04-22T12:13:44.513" v="2318" actId="1036"/>
          <ac:picMkLst>
            <pc:docMk/>
            <pc:sldMk cId="1716017841" sldId="286"/>
            <ac:picMk id="10" creationId="{138BE119-4A46-B0FC-D5A4-8CC513545D84}"/>
          </ac:picMkLst>
        </pc:picChg>
      </pc:sldChg>
      <pc:sldChg chg="addSp modSp new mod modTransition">
        <pc:chgData name="Dattesh Dattu" userId="e9f6239ee300b592" providerId="LiveId" clId="{3C782C34-7459-4E44-A913-ADA1A1D9CCED}" dt="2023-05-01T23:05:29.849" v="3779"/>
        <pc:sldMkLst>
          <pc:docMk/>
          <pc:sldMk cId="614781221" sldId="287"/>
        </pc:sldMkLst>
        <pc:spChg chg="add mod">
          <ac:chgData name="Dattesh Dattu" userId="e9f6239ee300b592" providerId="LiveId" clId="{3C782C34-7459-4E44-A913-ADA1A1D9CCED}" dt="2023-04-20T07:39:14.142" v="1178" actId="207"/>
          <ac:spMkLst>
            <pc:docMk/>
            <pc:sldMk cId="614781221" sldId="287"/>
            <ac:spMk id="3" creationId="{A897EC9D-20CE-3BB5-2033-D1D6B9C9EB55}"/>
          </ac:spMkLst>
        </pc:spChg>
        <pc:spChg chg="add mod">
          <ac:chgData name="Dattesh Dattu" userId="e9f6239ee300b592" providerId="LiveId" clId="{3C782C34-7459-4E44-A913-ADA1A1D9CCED}" dt="2023-04-20T07:41:35.998" v="1192" actId="20577"/>
          <ac:spMkLst>
            <pc:docMk/>
            <pc:sldMk cId="614781221" sldId="287"/>
            <ac:spMk id="4" creationId="{A8922440-2A1B-3203-4FFA-248B8535563A}"/>
          </ac:spMkLst>
        </pc:spChg>
        <pc:picChg chg="add mod">
          <ac:chgData name="Dattesh Dattu" userId="e9f6239ee300b592" providerId="LiveId" clId="{3C782C34-7459-4E44-A913-ADA1A1D9CCED}" dt="2023-04-20T07:38:37.827" v="1173" actId="14100"/>
          <ac:picMkLst>
            <pc:docMk/>
            <pc:sldMk cId="614781221" sldId="287"/>
            <ac:picMk id="2" creationId="{DED837DD-2378-1AF5-55F1-263F887C376D}"/>
          </ac:picMkLst>
        </pc:picChg>
      </pc:sldChg>
      <pc:sldChg chg="addSp modSp new mod modTransition modClrScheme chgLayout">
        <pc:chgData name="Dattesh Dattu" userId="e9f6239ee300b592" providerId="LiveId" clId="{3C782C34-7459-4E44-A913-ADA1A1D9CCED}" dt="2023-05-01T23:05:29.849" v="3779"/>
        <pc:sldMkLst>
          <pc:docMk/>
          <pc:sldMk cId="3157770523" sldId="288"/>
        </pc:sldMkLst>
        <pc:spChg chg="add mod">
          <ac:chgData name="Dattesh Dattu" userId="e9f6239ee300b592" providerId="LiveId" clId="{3C782C34-7459-4E44-A913-ADA1A1D9CCED}" dt="2023-04-20T07:47:47.281" v="1224" actId="207"/>
          <ac:spMkLst>
            <pc:docMk/>
            <pc:sldMk cId="3157770523" sldId="288"/>
            <ac:spMk id="2" creationId="{8C1959FD-8DEF-1B10-72D1-A8F007A98239}"/>
          </ac:spMkLst>
        </pc:spChg>
        <pc:spChg chg="add mod">
          <ac:chgData name="Dattesh Dattu" userId="e9f6239ee300b592" providerId="LiveId" clId="{3C782C34-7459-4E44-A913-ADA1A1D9CCED}" dt="2023-04-29T06:38:27.965" v="3154" actId="948"/>
          <ac:spMkLst>
            <pc:docMk/>
            <pc:sldMk cId="3157770523" sldId="288"/>
            <ac:spMk id="3" creationId="{F2A6A252-C7B1-F66B-2DE4-75DC2BCA4658}"/>
          </ac:spMkLst>
        </pc:spChg>
        <pc:picChg chg="add mod">
          <ac:chgData name="Dattesh Dattu" userId="e9f6239ee300b592" providerId="LiveId" clId="{3C782C34-7459-4E44-A913-ADA1A1D9CCED}" dt="2023-04-20T07:49:52.865" v="1247" actId="1076"/>
          <ac:picMkLst>
            <pc:docMk/>
            <pc:sldMk cId="3157770523" sldId="288"/>
            <ac:picMk id="4" creationId="{3C6500AD-21E2-4BE9-DBD6-53D3A3CA67E2}"/>
          </ac:picMkLst>
        </pc:picChg>
      </pc:sldChg>
      <pc:sldChg chg="addSp modSp new mod modTransition modClrScheme chgLayout">
        <pc:chgData name="Dattesh Dattu" userId="e9f6239ee300b592" providerId="LiveId" clId="{3C782C34-7459-4E44-A913-ADA1A1D9CCED}" dt="2023-05-01T23:05:29.849" v="3779"/>
        <pc:sldMkLst>
          <pc:docMk/>
          <pc:sldMk cId="603615219" sldId="289"/>
        </pc:sldMkLst>
        <pc:spChg chg="mod ord">
          <ac:chgData name="Dattesh Dattu" userId="e9f6239ee300b592" providerId="LiveId" clId="{3C782C34-7459-4E44-A913-ADA1A1D9CCED}" dt="2023-04-20T08:00:05.008" v="1373" actId="700"/>
          <ac:spMkLst>
            <pc:docMk/>
            <pc:sldMk cId="603615219" sldId="289"/>
            <ac:spMk id="2" creationId="{F187A2FF-3176-5D8A-DBBC-6E9ACDCDFE6B}"/>
          </ac:spMkLst>
        </pc:spChg>
        <pc:spChg chg="mod ord">
          <ac:chgData name="Dattesh Dattu" userId="e9f6239ee300b592" providerId="LiveId" clId="{3C782C34-7459-4E44-A913-ADA1A1D9CCED}" dt="2023-04-29T06:39:21.362" v="3165" actId="27636"/>
          <ac:spMkLst>
            <pc:docMk/>
            <pc:sldMk cId="603615219" sldId="289"/>
            <ac:spMk id="3" creationId="{B07967BC-4AF3-735F-B63D-25BF900432BC}"/>
          </ac:spMkLst>
        </pc:spChg>
        <pc:picChg chg="add mod modCrop">
          <ac:chgData name="Dattesh Dattu" userId="e9f6239ee300b592" providerId="LiveId" clId="{3C782C34-7459-4E44-A913-ADA1A1D9CCED}" dt="2023-04-29T06:39:25.824" v="3166" actId="1076"/>
          <ac:picMkLst>
            <pc:docMk/>
            <pc:sldMk cId="603615219" sldId="289"/>
            <ac:picMk id="4" creationId="{91DA8211-D20D-1C02-3185-CDD74EB386E0}"/>
          </ac:picMkLst>
        </pc:picChg>
      </pc:sldChg>
      <pc:sldChg chg="addSp delSp modSp new mod modTransition modClrScheme chgLayout">
        <pc:chgData name="Dattesh Dattu" userId="e9f6239ee300b592" providerId="LiveId" clId="{3C782C34-7459-4E44-A913-ADA1A1D9CCED}" dt="2023-05-01T23:05:29.849" v="3779"/>
        <pc:sldMkLst>
          <pc:docMk/>
          <pc:sldMk cId="2332203733" sldId="290"/>
        </pc:sldMkLst>
        <pc:spChg chg="del">
          <ac:chgData name="Dattesh Dattu" userId="e9f6239ee300b592" providerId="LiveId" clId="{3C782C34-7459-4E44-A913-ADA1A1D9CCED}" dt="2023-04-20T08:00:11.744" v="1375" actId="700"/>
          <ac:spMkLst>
            <pc:docMk/>
            <pc:sldMk cId="2332203733" sldId="290"/>
            <ac:spMk id="2" creationId="{965C9145-BBFF-CC47-758F-26D4B0803816}"/>
          </ac:spMkLst>
        </pc:spChg>
        <pc:spChg chg="del">
          <ac:chgData name="Dattesh Dattu" userId="e9f6239ee300b592" providerId="LiveId" clId="{3C782C34-7459-4E44-A913-ADA1A1D9CCED}" dt="2023-04-20T08:00:11.744" v="1375" actId="700"/>
          <ac:spMkLst>
            <pc:docMk/>
            <pc:sldMk cId="2332203733" sldId="290"/>
            <ac:spMk id="3" creationId="{98C78184-5492-5260-33F5-2976804DF1FB}"/>
          </ac:spMkLst>
        </pc:spChg>
        <pc:picChg chg="add mod">
          <ac:chgData name="Dattesh Dattu" userId="e9f6239ee300b592" providerId="LiveId" clId="{3C782C34-7459-4E44-A913-ADA1A1D9CCED}" dt="2023-04-20T08:01:43.549" v="1389" actId="208"/>
          <ac:picMkLst>
            <pc:docMk/>
            <pc:sldMk cId="2332203733" sldId="290"/>
            <ac:picMk id="4" creationId="{53DCEFE7-30C8-8A99-699F-69189A411D04}"/>
          </ac:picMkLst>
        </pc:picChg>
        <pc:picChg chg="add mod">
          <ac:chgData name="Dattesh Dattu" userId="e9f6239ee300b592" providerId="LiveId" clId="{3C782C34-7459-4E44-A913-ADA1A1D9CCED}" dt="2023-04-20T08:01:47.685" v="1390" actId="208"/>
          <ac:picMkLst>
            <pc:docMk/>
            <pc:sldMk cId="2332203733" sldId="290"/>
            <ac:picMk id="5" creationId="{8DCA09D0-CB33-D66E-88C6-BCA39898574D}"/>
          </ac:picMkLst>
        </pc:picChg>
      </pc:sldChg>
      <pc:sldChg chg="addSp modSp new mod modTransition modClrScheme chgLayout">
        <pc:chgData name="Dattesh Dattu" userId="e9f6239ee300b592" providerId="LiveId" clId="{3C782C34-7459-4E44-A913-ADA1A1D9CCED}" dt="2023-05-01T23:05:29.849" v="3779"/>
        <pc:sldMkLst>
          <pc:docMk/>
          <pc:sldMk cId="3184499047" sldId="291"/>
        </pc:sldMkLst>
        <pc:spChg chg="add mod">
          <ac:chgData name="Dattesh Dattu" userId="e9f6239ee300b592" providerId="LiveId" clId="{3C782C34-7459-4E44-A913-ADA1A1D9CCED}" dt="2023-04-20T08:04:52.518" v="1428" actId="14100"/>
          <ac:spMkLst>
            <pc:docMk/>
            <pc:sldMk cId="3184499047" sldId="291"/>
            <ac:spMk id="2" creationId="{F7ABF7CC-8C63-A306-9D1E-6D506CD5858C}"/>
          </ac:spMkLst>
        </pc:spChg>
        <pc:spChg chg="add mod">
          <ac:chgData name="Dattesh Dattu" userId="e9f6239ee300b592" providerId="LiveId" clId="{3C782C34-7459-4E44-A913-ADA1A1D9CCED}" dt="2023-04-20T08:09:36.054" v="1587" actId="20577"/>
          <ac:spMkLst>
            <pc:docMk/>
            <pc:sldMk cId="3184499047" sldId="291"/>
            <ac:spMk id="3" creationId="{B9110F96-7EC3-FF17-D05B-D5827C49676B}"/>
          </ac:spMkLst>
        </pc:spChg>
        <pc:picChg chg="add mod">
          <ac:chgData name="Dattesh Dattu" userId="e9f6239ee300b592" providerId="LiveId" clId="{3C782C34-7459-4E44-A913-ADA1A1D9CCED}" dt="2023-04-20T08:07:56.490" v="1455" actId="1076"/>
          <ac:picMkLst>
            <pc:docMk/>
            <pc:sldMk cId="3184499047" sldId="291"/>
            <ac:picMk id="4" creationId="{34E5D3A2-C1DC-64CE-D73E-EE8FEB6A0FE5}"/>
          </ac:picMkLst>
        </pc:picChg>
      </pc:sldChg>
      <pc:sldChg chg="addSp delSp modSp new mod modTransition modClrScheme chgLayout">
        <pc:chgData name="Dattesh Dattu" userId="e9f6239ee300b592" providerId="LiveId" clId="{3C782C34-7459-4E44-A913-ADA1A1D9CCED}" dt="2023-05-01T23:05:29.849" v="3779"/>
        <pc:sldMkLst>
          <pc:docMk/>
          <pc:sldMk cId="3633398552" sldId="292"/>
        </pc:sldMkLst>
        <pc:spChg chg="del">
          <ac:chgData name="Dattesh Dattu" userId="e9f6239ee300b592" providerId="LiveId" clId="{3C782C34-7459-4E44-A913-ADA1A1D9CCED}" dt="2023-04-20T08:09:47.286" v="1589" actId="700"/>
          <ac:spMkLst>
            <pc:docMk/>
            <pc:sldMk cId="3633398552" sldId="292"/>
            <ac:spMk id="2" creationId="{0927D656-CB96-6DC5-A289-2B5C2D6604B2}"/>
          </ac:spMkLst>
        </pc:spChg>
        <pc:spChg chg="del">
          <ac:chgData name="Dattesh Dattu" userId="e9f6239ee300b592" providerId="LiveId" clId="{3C782C34-7459-4E44-A913-ADA1A1D9CCED}" dt="2023-04-20T08:09:47.286" v="1589" actId="700"/>
          <ac:spMkLst>
            <pc:docMk/>
            <pc:sldMk cId="3633398552" sldId="292"/>
            <ac:spMk id="3" creationId="{BE9F9726-E66F-18D6-DB06-5F85AD9034D8}"/>
          </ac:spMkLst>
        </pc:spChg>
        <pc:picChg chg="add mod">
          <ac:chgData name="Dattesh Dattu" userId="e9f6239ee300b592" providerId="LiveId" clId="{3C782C34-7459-4E44-A913-ADA1A1D9CCED}" dt="2023-04-20T08:12:12.263" v="1621" actId="14100"/>
          <ac:picMkLst>
            <pc:docMk/>
            <pc:sldMk cId="3633398552" sldId="292"/>
            <ac:picMk id="4" creationId="{2D717354-E45D-8448-AF32-1D41157AF8E8}"/>
          </ac:picMkLst>
        </pc:picChg>
        <pc:picChg chg="add mod">
          <ac:chgData name="Dattesh Dattu" userId="e9f6239ee300b592" providerId="LiveId" clId="{3C782C34-7459-4E44-A913-ADA1A1D9CCED}" dt="2023-04-20T08:12:18.246" v="1622" actId="14100"/>
          <ac:picMkLst>
            <pc:docMk/>
            <pc:sldMk cId="3633398552" sldId="292"/>
            <ac:picMk id="5" creationId="{C0E932CE-7091-BC56-22D3-3BC72ED1532A}"/>
          </ac:picMkLst>
        </pc:picChg>
        <pc:picChg chg="add mod">
          <ac:chgData name="Dattesh Dattu" userId="e9f6239ee300b592" providerId="LiveId" clId="{3C782C34-7459-4E44-A913-ADA1A1D9CCED}" dt="2023-04-20T08:12:33.383" v="1626" actId="14100"/>
          <ac:picMkLst>
            <pc:docMk/>
            <pc:sldMk cId="3633398552" sldId="292"/>
            <ac:picMk id="6" creationId="{F7BF089D-95BF-FB69-2EA4-106B2C90ABA1}"/>
          </ac:picMkLst>
        </pc:picChg>
      </pc:sldChg>
      <pc:sldChg chg="addSp delSp modSp new mod modTransition modClrScheme chgLayout">
        <pc:chgData name="Dattesh Dattu" userId="e9f6239ee300b592" providerId="LiveId" clId="{3C782C34-7459-4E44-A913-ADA1A1D9CCED}" dt="2023-05-01T23:05:29.849" v="3779"/>
        <pc:sldMkLst>
          <pc:docMk/>
          <pc:sldMk cId="2419092540" sldId="293"/>
        </pc:sldMkLst>
        <pc:spChg chg="add del mod ord">
          <ac:chgData name="Dattesh Dattu" userId="e9f6239ee300b592" providerId="LiveId" clId="{3C782C34-7459-4E44-A913-ADA1A1D9CCED}" dt="2023-04-20T08:14:14.451" v="1629" actId="700"/>
          <ac:spMkLst>
            <pc:docMk/>
            <pc:sldMk cId="2419092540" sldId="293"/>
            <ac:spMk id="2" creationId="{C830994A-2504-D58E-E0AC-1E2958DC7B69}"/>
          </ac:spMkLst>
        </pc:spChg>
        <pc:spChg chg="add del mod ord">
          <ac:chgData name="Dattesh Dattu" userId="e9f6239ee300b592" providerId="LiveId" clId="{3C782C34-7459-4E44-A913-ADA1A1D9CCED}" dt="2023-04-20T08:14:14.451" v="1629" actId="700"/>
          <ac:spMkLst>
            <pc:docMk/>
            <pc:sldMk cId="2419092540" sldId="293"/>
            <ac:spMk id="3" creationId="{42E01771-6B73-510C-DB93-F6E2106B74AE}"/>
          </ac:spMkLst>
        </pc:spChg>
        <pc:spChg chg="add del mod ord">
          <ac:chgData name="Dattesh Dattu" userId="e9f6239ee300b592" providerId="LiveId" clId="{3C782C34-7459-4E44-A913-ADA1A1D9CCED}" dt="2023-04-20T08:14:21.926" v="1630" actId="700"/>
          <ac:spMkLst>
            <pc:docMk/>
            <pc:sldMk cId="2419092540" sldId="293"/>
            <ac:spMk id="4" creationId="{8E49F6D2-FB32-D789-BC0E-04D7469D8D78}"/>
          </ac:spMkLst>
        </pc:spChg>
        <pc:spChg chg="add del mod ord">
          <ac:chgData name="Dattesh Dattu" userId="e9f6239ee300b592" providerId="LiveId" clId="{3C782C34-7459-4E44-A913-ADA1A1D9CCED}" dt="2023-04-20T08:14:21.926" v="1630" actId="700"/>
          <ac:spMkLst>
            <pc:docMk/>
            <pc:sldMk cId="2419092540" sldId="293"/>
            <ac:spMk id="5" creationId="{1E572ABB-9164-F949-CF21-B8B4DA0BB500}"/>
          </ac:spMkLst>
        </pc:spChg>
        <pc:spChg chg="add del mod ord">
          <ac:chgData name="Dattesh Dattu" userId="e9f6239ee300b592" providerId="LiveId" clId="{3C782C34-7459-4E44-A913-ADA1A1D9CCED}" dt="2023-04-20T08:14:31.802" v="1631" actId="700"/>
          <ac:spMkLst>
            <pc:docMk/>
            <pc:sldMk cId="2419092540" sldId="293"/>
            <ac:spMk id="6" creationId="{71599AFA-CDE9-6568-2E09-A1E890149DD1}"/>
          </ac:spMkLst>
        </pc:spChg>
        <pc:spChg chg="add del mod ord">
          <ac:chgData name="Dattesh Dattu" userId="e9f6239ee300b592" providerId="LiveId" clId="{3C782C34-7459-4E44-A913-ADA1A1D9CCED}" dt="2023-04-20T08:14:31.802" v="1631" actId="700"/>
          <ac:spMkLst>
            <pc:docMk/>
            <pc:sldMk cId="2419092540" sldId="293"/>
            <ac:spMk id="7" creationId="{81B210DD-257F-B464-4BFA-6648787EC778}"/>
          </ac:spMkLst>
        </pc:spChg>
        <pc:spChg chg="add mod">
          <ac:chgData name="Dattesh Dattu" userId="e9f6239ee300b592" providerId="LiveId" clId="{3C782C34-7459-4E44-A913-ADA1A1D9CCED}" dt="2023-04-20T08:16:14.678" v="1649" actId="255"/>
          <ac:spMkLst>
            <pc:docMk/>
            <pc:sldMk cId="2419092540" sldId="293"/>
            <ac:spMk id="8" creationId="{647CBD8B-67B8-4C2D-F52C-E47A657F04AC}"/>
          </ac:spMkLst>
        </pc:spChg>
        <pc:spChg chg="add mod">
          <ac:chgData name="Dattesh Dattu" userId="e9f6239ee300b592" providerId="LiveId" clId="{3C782C34-7459-4E44-A913-ADA1A1D9CCED}" dt="2023-04-20T08:20:05.864" v="1665" actId="20577"/>
          <ac:spMkLst>
            <pc:docMk/>
            <pc:sldMk cId="2419092540" sldId="293"/>
            <ac:spMk id="12" creationId="{EF7664CF-EC26-E199-DC36-89CAFBE7A567}"/>
          </ac:spMkLst>
        </pc:spChg>
        <pc:spChg chg="add mod">
          <ac:chgData name="Dattesh Dattu" userId="e9f6239ee300b592" providerId="LiveId" clId="{3C782C34-7459-4E44-A913-ADA1A1D9CCED}" dt="2023-04-20T08:20:27.232" v="1668" actId="207"/>
          <ac:spMkLst>
            <pc:docMk/>
            <pc:sldMk cId="2419092540" sldId="293"/>
            <ac:spMk id="13" creationId="{4BCDE8C9-0B6E-D041-5AD1-891238D446B3}"/>
          </ac:spMkLst>
        </pc:spChg>
        <pc:spChg chg="add mod">
          <ac:chgData name="Dattesh Dattu" userId="e9f6239ee300b592" providerId="LiveId" clId="{3C782C34-7459-4E44-A913-ADA1A1D9CCED}" dt="2023-04-20T08:21:00.832" v="1671" actId="207"/>
          <ac:spMkLst>
            <pc:docMk/>
            <pc:sldMk cId="2419092540" sldId="293"/>
            <ac:spMk id="14" creationId="{6CC82E2A-6361-2253-DDC9-9F1F99EA01A3}"/>
          </ac:spMkLst>
        </pc:spChg>
        <pc:picChg chg="add mod">
          <ac:chgData name="Dattesh Dattu" userId="e9f6239ee300b592" providerId="LiveId" clId="{3C782C34-7459-4E44-A913-ADA1A1D9CCED}" dt="2023-04-20T08:18:40.563" v="1653" actId="14100"/>
          <ac:picMkLst>
            <pc:docMk/>
            <pc:sldMk cId="2419092540" sldId="293"/>
            <ac:picMk id="9" creationId="{AA09CDA1-42A1-CB7D-1864-FC5714B8CF7F}"/>
          </ac:picMkLst>
        </pc:picChg>
        <pc:picChg chg="add mod">
          <ac:chgData name="Dattesh Dattu" userId="e9f6239ee300b592" providerId="LiveId" clId="{3C782C34-7459-4E44-A913-ADA1A1D9CCED}" dt="2023-04-20T08:19:08.793" v="1658" actId="14100"/>
          <ac:picMkLst>
            <pc:docMk/>
            <pc:sldMk cId="2419092540" sldId="293"/>
            <ac:picMk id="10" creationId="{9D413326-91DE-6B23-06FA-21D0106D7BAD}"/>
          </ac:picMkLst>
        </pc:picChg>
        <pc:picChg chg="add mod">
          <ac:chgData name="Dattesh Dattu" userId="e9f6239ee300b592" providerId="LiveId" clId="{3C782C34-7459-4E44-A913-ADA1A1D9CCED}" dt="2023-04-20T08:19:40.967" v="1662" actId="1076"/>
          <ac:picMkLst>
            <pc:docMk/>
            <pc:sldMk cId="2419092540" sldId="293"/>
            <ac:picMk id="11" creationId="{82A7C1BD-34C8-936C-3714-D0BD50E6C6E4}"/>
          </ac:picMkLst>
        </pc:picChg>
      </pc:sldChg>
      <pc:sldChg chg="addSp modSp new mod ord modTransition modClrScheme chgLayout">
        <pc:chgData name="Dattesh Dattu" userId="e9f6239ee300b592" providerId="LiveId" clId="{3C782C34-7459-4E44-A913-ADA1A1D9CCED}" dt="2023-05-01T23:05:29.849" v="3779"/>
        <pc:sldMkLst>
          <pc:docMk/>
          <pc:sldMk cId="3691959199" sldId="294"/>
        </pc:sldMkLst>
        <pc:spChg chg="add mod">
          <ac:chgData name="Dattesh Dattu" userId="e9f6239ee300b592" providerId="LiveId" clId="{3C782C34-7459-4E44-A913-ADA1A1D9CCED}" dt="2023-04-28T17:42:19.776" v="3085" actId="20577"/>
          <ac:spMkLst>
            <pc:docMk/>
            <pc:sldMk cId="3691959199" sldId="294"/>
            <ac:spMk id="2" creationId="{562E5C9D-E62A-FFCB-0A37-8D853DA67C7B}"/>
          </ac:spMkLst>
        </pc:spChg>
        <pc:spChg chg="add mod">
          <ac:chgData name="Dattesh Dattu" userId="e9f6239ee300b592" providerId="LiveId" clId="{3C782C34-7459-4E44-A913-ADA1A1D9CCED}" dt="2023-04-20T08:37:26.489" v="1748" actId="14100"/>
          <ac:spMkLst>
            <pc:docMk/>
            <pc:sldMk cId="3691959199" sldId="294"/>
            <ac:spMk id="3" creationId="{7F34827A-3943-F0B7-DD29-E16D93A65DBB}"/>
          </ac:spMkLst>
        </pc:spChg>
        <pc:picChg chg="add mod">
          <ac:chgData name="Dattesh Dattu" userId="e9f6239ee300b592" providerId="LiveId" clId="{3C782C34-7459-4E44-A913-ADA1A1D9CCED}" dt="2023-04-20T08:37:29.505" v="1749" actId="1076"/>
          <ac:picMkLst>
            <pc:docMk/>
            <pc:sldMk cId="3691959199" sldId="294"/>
            <ac:picMk id="4" creationId="{55CD42B4-039B-9AA3-6EA9-B5CD2E3BBD51}"/>
          </ac:picMkLst>
        </pc:picChg>
      </pc:sldChg>
      <pc:sldChg chg="addSp delSp modSp new mod ord modTransition">
        <pc:chgData name="Dattesh Dattu" userId="e9f6239ee300b592" providerId="LiveId" clId="{3C782C34-7459-4E44-A913-ADA1A1D9CCED}" dt="2023-04-28T17:42:45.127" v="3087"/>
        <pc:sldMkLst>
          <pc:docMk/>
          <pc:sldMk cId="1533372005" sldId="295"/>
        </pc:sldMkLst>
        <pc:spChg chg="mod">
          <ac:chgData name="Dattesh Dattu" userId="e9f6239ee300b592" providerId="LiveId" clId="{3C782C34-7459-4E44-A913-ADA1A1D9CCED}" dt="2023-04-20T08:45:50.409" v="1827" actId="207"/>
          <ac:spMkLst>
            <pc:docMk/>
            <pc:sldMk cId="1533372005" sldId="295"/>
            <ac:spMk id="2" creationId="{3F6CFE0C-CAA2-16D2-C686-4D9FD88791FD}"/>
          </ac:spMkLst>
        </pc:spChg>
        <pc:spChg chg="del mod">
          <ac:chgData name="Dattesh Dattu" userId="e9f6239ee300b592" providerId="LiveId" clId="{3C782C34-7459-4E44-A913-ADA1A1D9CCED}" dt="2023-04-20T08:47:28.791" v="1833"/>
          <ac:spMkLst>
            <pc:docMk/>
            <pc:sldMk cId="1533372005" sldId="295"/>
            <ac:spMk id="3" creationId="{02BBC72D-6EF1-599B-B18F-A81F95D1DACB}"/>
          </ac:spMkLst>
        </pc:spChg>
        <pc:picChg chg="add mod">
          <ac:chgData name="Dattesh Dattu" userId="e9f6239ee300b592" providerId="LiveId" clId="{3C782C34-7459-4E44-A913-ADA1A1D9CCED}" dt="2023-04-20T08:48:10.294" v="1838" actId="208"/>
          <ac:picMkLst>
            <pc:docMk/>
            <pc:sldMk cId="1533372005" sldId="295"/>
            <ac:picMk id="4" creationId="{9F365CE6-919D-91F2-AF6E-302838FC1660}"/>
          </ac:picMkLst>
        </pc:picChg>
      </pc:sldChg>
      <pc:sldChg chg="addSp modSp new mod modTransition">
        <pc:chgData name="Dattesh Dattu" userId="e9f6239ee300b592" providerId="LiveId" clId="{3C782C34-7459-4E44-A913-ADA1A1D9CCED}" dt="2023-05-01T23:05:29.849" v="3779"/>
        <pc:sldMkLst>
          <pc:docMk/>
          <pc:sldMk cId="2931472361" sldId="296"/>
        </pc:sldMkLst>
        <pc:spChg chg="mod">
          <ac:chgData name="Dattesh Dattu" userId="e9f6239ee300b592" providerId="LiveId" clId="{3C782C34-7459-4E44-A913-ADA1A1D9CCED}" dt="2023-04-20T08:51:06.420" v="1887" actId="14100"/>
          <ac:spMkLst>
            <pc:docMk/>
            <pc:sldMk cId="2931472361" sldId="296"/>
            <ac:spMk id="2" creationId="{3222CDE1-AEC4-4205-E802-A6E4BB34E46E}"/>
          </ac:spMkLst>
        </pc:spChg>
        <pc:spChg chg="mod">
          <ac:chgData name="Dattesh Dattu" userId="e9f6239ee300b592" providerId="LiveId" clId="{3C782C34-7459-4E44-A913-ADA1A1D9CCED}" dt="2023-04-20T08:53:14.116" v="1923" actId="14100"/>
          <ac:spMkLst>
            <pc:docMk/>
            <pc:sldMk cId="2931472361" sldId="296"/>
            <ac:spMk id="3" creationId="{A54BF540-58AD-9122-090C-6E59D8E2ADBA}"/>
          </ac:spMkLst>
        </pc:spChg>
        <pc:picChg chg="add mod">
          <ac:chgData name="Dattesh Dattu" userId="e9f6239ee300b592" providerId="LiveId" clId="{3C782C34-7459-4E44-A913-ADA1A1D9CCED}" dt="2023-04-20T08:54:01.429" v="1928" actId="1076"/>
          <ac:picMkLst>
            <pc:docMk/>
            <pc:sldMk cId="2931472361" sldId="296"/>
            <ac:picMk id="4" creationId="{F6C32D93-4BD9-2F1C-3309-06FAED039BD6}"/>
          </ac:picMkLst>
        </pc:picChg>
      </pc:sldChg>
      <pc:sldChg chg="addSp delSp modSp new mod modTransition modClrScheme chgLayout">
        <pc:chgData name="Dattesh Dattu" userId="e9f6239ee300b592" providerId="LiveId" clId="{3C782C34-7459-4E44-A913-ADA1A1D9CCED}" dt="2023-05-01T23:05:29.849" v="3779"/>
        <pc:sldMkLst>
          <pc:docMk/>
          <pc:sldMk cId="4212718870" sldId="297"/>
        </pc:sldMkLst>
        <pc:spChg chg="del">
          <ac:chgData name="Dattesh Dattu" userId="e9f6239ee300b592" providerId="LiveId" clId="{3C782C34-7459-4E44-A913-ADA1A1D9CCED}" dt="2023-04-20T08:54:12.921" v="1930" actId="700"/>
          <ac:spMkLst>
            <pc:docMk/>
            <pc:sldMk cId="4212718870" sldId="297"/>
            <ac:spMk id="2" creationId="{452A6741-67E2-4989-5BB8-0BA3EA385803}"/>
          </ac:spMkLst>
        </pc:spChg>
        <pc:spChg chg="del">
          <ac:chgData name="Dattesh Dattu" userId="e9f6239ee300b592" providerId="LiveId" clId="{3C782C34-7459-4E44-A913-ADA1A1D9CCED}" dt="2023-04-20T08:54:12.921" v="1930" actId="700"/>
          <ac:spMkLst>
            <pc:docMk/>
            <pc:sldMk cId="4212718870" sldId="297"/>
            <ac:spMk id="3" creationId="{3FCF0544-572C-F515-1D99-29B3B51C4554}"/>
          </ac:spMkLst>
        </pc:spChg>
        <pc:spChg chg="add del mod ord">
          <ac:chgData name="Dattesh Dattu" userId="e9f6239ee300b592" providerId="LiveId" clId="{3C782C34-7459-4E44-A913-ADA1A1D9CCED}" dt="2023-04-20T08:55:56.313" v="1932" actId="700"/>
          <ac:spMkLst>
            <pc:docMk/>
            <pc:sldMk cId="4212718870" sldId="297"/>
            <ac:spMk id="4" creationId="{63F92BF2-44DA-3A48-368A-B99E60AF2B3B}"/>
          </ac:spMkLst>
        </pc:spChg>
        <pc:spChg chg="add del mod ord">
          <ac:chgData name="Dattesh Dattu" userId="e9f6239ee300b592" providerId="LiveId" clId="{3C782C34-7459-4E44-A913-ADA1A1D9CCED}" dt="2023-04-20T08:55:56.313" v="1932" actId="700"/>
          <ac:spMkLst>
            <pc:docMk/>
            <pc:sldMk cId="4212718870" sldId="297"/>
            <ac:spMk id="5" creationId="{E2BA955D-09C3-08DD-6002-E19E2E30443E}"/>
          </ac:spMkLst>
        </pc:spChg>
        <pc:spChg chg="add mod ord">
          <ac:chgData name="Dattesh Dattu" userId="e9f6239ee300b592" providerId="LiveId" clId="{3C782C34-7459-4E44-A913-ADA1A1D9CCED}" dt="2023-04-20T08:57:00.806" v="1951" actId="207"/>
          <ac:spMkLst>
            <pc:docMk/>
            <pc:sldMk cId="4212718870" sldId="297"/>
            <ac:spMk id="6" creationId="{AED48D6E-2A38-73A2-1698-8DCA524CD0E0}"/>
          </ac:spMkLst>
        </pc:spChg>
        <pc:spChg chg="add mod ord">
          <ac:chgData name="Dattesh Dattu" userId="e9f6239ee300b592" providerId="LiveId" clId="{3C782C34-7459-4E44-A913-ADA1A1D9CCED}" dt="2023-04-29T06:40:42.269" v="3174" actId="255"/>
          <ac:spMkLst>
            <pc:docMk/>
            <pc:sldMk cId="4212718870" sldId="297"/>
            <ac:spMk id="7" creationId="{166190DA-104F-D2FB-317F-01EF414ECC79}"/>
          </ac:spMkLst>
        </pc:spChg>
        <pc:picChg chg="add mod">
          <ac:chgData name="Dattesh Dattu" userId="e9f6239ee300b592" providerId="LiveId" clId="{3C782C34-7459-4E44-A913-ADA1A1D9CCED}" dt="2023-04-29T06:40:03.916" v="3170" actId="1076"/>
          <ac:picMkLst>
            <pc:docMk/>
            <pc:sldMk cId="4212718870" sldId="297"/>
            <ac:picMk id="10242" creationId="{E6683186-B771-B27E-4C4D-1E1E426BE5E3}"/>
          </ac:picMkLst>
        </pc:picChg>
      </pc:sldChg>
      <pc:sldChg chg="addSp modSp new mod modTransition modClrScheme chgLayout">
        <pc:chgData name="Dattesh Dattu" userId="e9f6239ee300b592" providerId="LiveId" clId="{3C782C34-7459-4E44-A913-ADA1A1D9CCED}" dt="2023-05-01T23:05:29.849" v="3779"/>
        <pc:sldMkLst>
          <pc:docMk/>
          <pc:sldMk cId="514188154" sldId="298"/>
        </pc:sldMkLst>
        <pc:spChg chg="mod ord">
          <ac:chgData name="Dattesh Dattu" userId="e9f6239ee300b592" providerId="LiveId" clId="{3C782C34-7459-4E44-A913-ADA1A1D9CCED}" dt="2023-04-20T09:18:43.687" v="2079" actId="700"/>
          <ac:spMkLst>
            <pc:docMk/>
            <pc:sldMk cId="514188154" sldId="298"/>
            <ac:spMk id="2" creationId="{020ECBFE-0634-8A75-C3B1-0299F7BC7913}"/>
          </ac:spMkLst>
        </pc:spChg>
        <pc:spChg chg="mod ord">
          <ac:chgData name="Dattesh Dattu" userId="e9f6239ee300b592" providerId="LiveId" clId="{3C782C34-7459-4E44-A913-ADA1A1D9CCED}" dt="2023-04-29T06:40:58.712" v="3176" actId="255"/>
          <ac:spMkLst>
            <pc:docMk/>
            <pc:sldMk cId="514188154" sldId="298"/>
            <ac:spMk id="3" creationId="{833E09BD-5E29-0B8F-AB34-DE70A57469C7}"/>
          </ac:spMkLst>
        </pc:spChg>
        <pc:picChg chg="add mod">
          <ac:chgData name="Dattesh Dattu" userId="e9f6239ee300b592" providerId="LiveId" clId="{3C782C34-7459-4E44-A913-ADA1A1D9CCED}" dt="2023-04-20T09:41:51.779" v="2180" actId="1076"/>
          <ac:picMkLst>
            <pc:docMk/>
            <pc:sldMk cId="514188154" sldId="298"/>
            <ac:picMk id="11266" creationId="{54A1566C-CA12-F46B-57AB-35A16D43CF3A}"/>
          </ac:picMkLst>
        </pc:picChg>
      </pc:sldChg>
      <pc:sldChg chg="addSp delSp modSp new add del mod">
        <pc:chgData name="Dattesh Dattu" userId="e9f6239ee300b592" providerId="LiveId" clId="{3C782C34-7459-4E44-A913-ADA1A1D9CCED}" dt="2023-04-20T09:18:47.206" v="2081" actId="47"/>
        <pc:sldMkLst>
          <pc:docMk/>
          <pc:sldMk cId="689625250" sldId="299"/>
        </pc:sldMkLst>
        <pc:spChg chg="mod">
          <ac:chgData name="Dattesh Dattu" userId="e9f6239ee300b592" providerId="LiveId" clId="{3C782C34-7459-4E44-A913-ADA1A1D9CCED}" dt="2023-04-20T09:17:36.164" v="2073" actId="1076"/>
          <ac:spMkLst>
            <pc:docMk/>
            <pc:sldMk cId="689625250" sldId="299"/>
            <ac:spMk id="2" creationId="{129017F0-BEF7-6506-9851-CFE634370245}"/>
          </ac:spMkLst>
        </pc:spChg>
        <pc:picChg chg="add del mod">
          <ac:chgData name="Dattesh Dattu" userId="e9f6239ee300b592" providerId="LiveId" clId="{3C782C34-7459-4E44-A913-ADA1A1D9CCED}" dt="2023-04-20T09:18:16.065" v="2074" actId="478"/>
          <ac:picMkLst>
            <pc:docMk/>
            <pc:sldMk cId="689625250" sldId="299"/>
            <ac:picMk id="1026" creationId="{A58DEA30-9722-C0CB-3F30-8F095EDCCA7B}"/>
          </ac:picMkLst>
        </pc:picChg>
      </pc:sldChg>
      <pc:sldChg chg="addSp delSp modSp new mod modTransition modClrScheme chgLayout">
        <pc:chgData name="Dattesh Dattu" userId="e9f6239ee300b592" providerId="LiveId" clId="{3C782C34-7459-4E44-A913-ADA1A1D9CCED}" dt="2023-05-01T23:08:42.850" v="3788"/>
        <pc:sldMkLst>
          <pc:docMk/>
          <pc:sldMk cId="2386539904" sldId="299"/>
        </pc:sldMkLst>
        <pc:spChg chg="del">
          <ac:chgData name="Dattesh Dattu" userId="e9f6239ee300b592" providerId="LiveId" clId="{3C782C34-7459-4E44-A913-ADA1A1D9CCED}" dt="2023-04-20T09:18:52.637" v="2083" actId="700"/>
          <ac:spMkLst>
            <pc:docMk/>
            <pc:sldMk cId="2386539904" sldId="299"/>
            <ac:spMk id="2" creationId="{BF87BBAF-518F-87A2-2693-A908B95126AD}"/>
          </ac:spMkLst>
        </pc:spChg>
        <pc:spChg chg="del">
          <ac:chgData name="Dattesh Dattu" userId="e9f6239ee300b592" providerId="LiveId" clId="{3C782C34-7459-4E44-A913-ADA1A1D9CCED}" dt="2023-04-20T09:18:52.637" v="2083" actId="700"/>
          <ac:spMkLst>
            <pc:docMk/>
            <pc:sldMk cId="2386539904" sldId="299"/>
            <ac:spMk id="3" creationId="{7BF57B8F-40D7-3C36-CA74-FEC3CE7E8A24}"/>
          </ac:spMkLst>
        </pc:spChg>
        <pc:picChg chg="add mod">
          <ac:chgData name="Dattesh Dattu" userId="e9f6239ee300b592" providerId="LiveId" clId="{3C782C34-7459-4E44-A913-ADA1A1D9CCED}" dt="2023-04-20T09:21:55.198" v="2091" actId="1440"/>
          <ac:picMkLst>
            <pc:docMk/>
            <pc:sldMk cId="2386539904" sldId="299"/>
            <ac:picMk id="2050" creationId="{FD7EAD2A-89A5-579D-0BDF-633ABFD990C8}"/>
          </ac:picMkLst>
        </pc:picChg>
      </pc:sldChg>
      <pc:sldChg chg="new modTransition">
        <pc:chgData name="Dattesh Dattu" userId="e9f6239ee300b592" providerId="LiveId" clId="{3C782C34-7459-4E44-A913-ADA1A1D9CCED}" dt="2023-05-01T23:05:29.849" v="3779"/>
        <pc:sldMkLst>
          <pc:docMk/>
          <pc:sldMk cId="546793297" sldId="300"/>
        </pc:sldMkLst>
      </pc:sldChg>
      <pc:sldChg chg="addSp delSp modSp new mod modTransition modClrScheme chgLayout">
        <pc:chgData name="Dattesh Dattu" userId="e9f6239ee300b592" providerId="LiveId" clId="{3C782C34-7459-4E44-A913-ADA1A1D9CCED}" dt="2023-05-01T23:05:57.333" v="3784"/>
        <pc:sldMkLst>
          <pc:docMk/>
          <pc:sldMk cId="178931050" sldId="301"/>
        </pc:sldMkLst>
        <pc:spChg chg="del mod ord">
          <ac:chgData name="Dattesh Dattu" userId="e9f6239ee300b592" providerId="LiveId" clId="{3C782C34-7459-4E44-A913-ADA1A1D9CCED}" dt="2023-04-24T13:46:23.267" v="2646" actId="700"/>
          <ac:spMkLst>
            <pc:docMk/>
            <pc:sldMk cId="178931050" sldId="301"/>
            <ac:spMk id="2" creationId="{AB032542-441A-1038-1998-F7EFB25B519D}"/>
          </ac:spMkLst>
        </pc:spChg>
        <pc:spChg chg="add del mod">
          <ac:chgData name="Dattesh Dattu" userId="e9f6239ee300b592" providerId="LiveId" clId="{3C782C34-7459-4E44-A913-ADA1A1D9CCED}" dt="2023-04-24T15:16:21.283" v="2963" actId="478"/>
          <ac:spMkLst>
            <pc:docMk/>
            <pc:sldMk cId="178931050" sldId="301"/>
            <ac:spMk id="2" creationId="{D89C7078-7EF2-BB90-9E9B-52978A02B4C2}"/>
          </ac:spMkLst>
        </pc:spChg>
        <pc:spChg chg="add mod ord">
          <ac:chgData name="Dattesh Dattu" userId="e9f6239ee300b592" providerId="LiveId" clId="{3C782C34-7459-4E44-A913-ADA1A1D9CCED}" dt="2023-04-24T16:06:12.200" v="3043" actId="1076"/>
          <ac:spMkLst>
            <pc:docMk/>
            <pc:sldMk cId="178931050" sldId="301"/>
            <ac:spMk id="3" creationId="{27B75F48-7D7E-2386-7DBB-D1C3B04C67AE}"/>
          </ac:spMkLst>
        </pc:spChg>
        <pc:spChg chg="mod">
          <ac:chgData name="Dattesh Dattu" userId="e9f6239ee300b592" providerId="LiveId" clId="{3C782C34-7459-4E44-A913-ADA1A1D9CCED}" dt="2023-04-24T14:59:14.289" v="2683" actId="18245"/>
          <ac:spMkLst>
            <pc:docMk/>
            <pc:sldMk cId="178931050" sldId="301"/>
            <ac:spMk id="4" creationId="{8FACEEEC-D6E4-0FAF-7618-2A547D80BE52}"/>
          </ac:spMkLst>
        </pc:spChg>
        <pc:spChg chg="add del mod ord">
          <ac:chgData name="Dattesh Dattu" userId="e9f6239ee300b592" providerId="LiveId" clId="{3C782C34-7459-4E44-A913-ADA1A1D9CCED}" dt="2023-04-24T13:48:28.051" v="2649" actId="1032"/>
          <ac:spMkLst>
            <pc:docMk/>
            <pc:sldMk cId="178931050" sldId="301"/>
            <ac:spMk id="4" creationId="{F2B2F55A-66FA-AA02-E03A-D4F57EC57D3B}"/>
          </ac:spMkLst>
        </pc:spChg>
        <pc:spChg chg="mod">
          <ac:chgData name="Dattesh Dattu" userId="e9f6239ee300b592" providerId="LiveId" clId="{3C782C34-7459-4E44-A913-ADA1A1D9CCED}" dt="2023-04-24T14:59:14.289" v="2683" actId="18245"/>
          <ac:spMkLst>
            <pc:docMk/>
            <pc:sldMk cId="178931050" sldId="301"/>
            <ac:spMk id="6" creationId="{BA680E64-B1C6-0A79-C6C7-D74EF032BDF7}"/>
          </ac:spMkLst>
        </pc:spChg>
        <pc:spChg chg="mod">
          <ac:chgData name="Dattesh Dattu" userId="e9f6239ee300b592" providerId="LiveId" clId="{3C782C34-7459-4E44-A913-ADA1A1D9CCED}" dt="2023-04-24T14:59:14.289" v="2683" actId="18245"/>
          <ac:spMkLst>
            <pc:docMk/>
            <pc:sldMk cId="178931050" sldId="301"/>
            <ac:spMk id="7" creationId="{A6CDF77D-48E9-931D-4154-4DF18C914A3D}"/>
          </ac:spMkLst>
        </pc:spChg>
        <pc:spChg chg="mod">
          <ac:chgData name="Dattesh Dattu" userId="e9f6239ee300b592" providerId="LiveId" clId="{3C782C34-7459-4E44-A913-ADA1A1D9CCED}" dt="2023-04-24T14:59:14.289" v="2683" actId="18245"/>
          <ac:spMkLst>
            <pc:docMk/>
            <pc:sldMk cId="178931050" sldId="301"/>
            <ac:spMk id="8" creationId="{122DED04-F5C9-56FE-1EB0-B6D5EA2BE011}"/>
          </ac:spMkLst>
        </pc:spChg>
        <pc:spChg chg="mod">
          <ac:chgData name="Dattesh Dattu" userId="e9f6239ee300b592" providerId="LiveId" clId="{3C782C34-7459-4E44-A913-ADA1A1D9CCED}" dt="2023-04-24T14:59:14.289" v="2683" actId="18245"/>
          <ac:spMkLst>
            <pc:docMk/>
            <pc:sldMk cId="178931050" sldId="301"/>
            <ac:spMk id="9" creationId="{57D47CB5-802D-EB40-579A-957F44C62B0D}"/>
          </ac:spMkLst>
        </pc:spChg>
        <pc:spChg chg="mod">
          <ac:chgData name="Dattesh Dattu" userId="e9f6239ee300b592" providerId="LiveId" clId="{3C782C34-7459-4E44-A913-ADA1A1D9CCED}" dt="2023-04-24T14:59:14.289" v="2683" actId="18245"/>
          <ac:spMkLst>
            <pc:docMk/>
            <pc:sldMk cId="178931050" sldId="301"/>
            <ac:spMk id="10" creationId="{D37BF3C3-FF9C-611B-11E3-7DE9B7BB0CDC}"/>
          </ac:spMkLst>
        </pc:spChg>
        <pc:spChg chg="mod">
          <ac:chgData name="Dattesh Dattu" userId="e9f6239ee300b592" providerId="LiveId" clId="{3C782C34-7459-4E44-A913-ADA1A1D9CCED}" dt="2023-04-24T14:59:14.289" v="2683" actId="18245"/>
          <ac:spMkLst>
            <pc:docMk/>
            <pc:sldMk cId="178931050" sldId="301"/>
            <ac:spMk id="11" creationId="{0D69D5C1-4042-1417-E1B6-C5BD940FBD11}"/>
          </ac:spMkLst>
        </pc:spChg>
        <pc:spChg chg="mod">
          <ac:chgData name="Dattesh Dattu" userId="e9f6239ee300b592" providerId="LiveId" clId="{3C782C34-7459-4E44-A913-ADA1A1D9CCED}" dt="2023-04-24T14:59:14.289" v="2683" actId="18245"/>
          <ac:spMkLst>
            <pc:docMk/>
            <pc:sldMk cId="178931050" sldId="301"/>
            <ac:spMk id="12" creationId="{AD204F11-DF7C-5CC1-945E-CCCC926CB9C5}"/>
          </ac:spMkLst>
        </pc:spChg>
        <pc:spChg chg="mod">
          <ac:chgData name="Dattesh Dattu" userId="e9f6239ee300b592" providerId="LiveId" clId="{3C782C34-7459-4E44-A913-ADA1A1D9CCED}" dt="2023-04-24T14:59:14.289" v="2683" actId="18245"/>
          <ac:spMkLst>
            <pc:docMk/>
            <pc:sldMk cId="178931050" sldId="301"/>
            <ac:spMk id="13" creationId="{5653C4F3-44C4-0151-A36F-CCFC75F42844}"/>
          </ac:spMkLst>
        </pc:spChg>
        <pc:spChg chg="mod">
          <ac:chgData name="Dattesh Dattu" userId="e9f6239ee300b592" providerId="LiveId" clId="{3C782C34-7459-4E44-A913-ADA1A1D9CCED}" dt="2023-04-24T14:59:14.289" v="2683" actId="18245"/>
          <ac:spMkLst>
            <pc:docMk/>
            <pc:sldMk cId="178931050" sldId="301"/>
            <ac:spMk id="14" creationId="{2C17E462-7C59-CFBB-520F-250F0F2D6291}"/>
          </ac:spMkLst>
        </pc:spChg>
        <pc:spChg chg="mod">
          <ac:chgData name="Dattesh Dattu" userId="e9f6239ee300b592" providerId="LiveId" clId="{3C782C34-7459-4E44-A913-ADA1A1D9CCED}" dt="2023-04-24T14:59:14.289" v="2683" actId="18245"/>
          <ac:spMkLst>
            <pc:docMk/>
            <pc:sldMk cId="178931050" sldId="301"/>
            <ac:spMk id="15" creationId="{E19CB4D6-1E97-6259-F995-A5863C8692DC}"/>
          </ac:spMkLst>
        </pc:spChg>
        <pc:spChg chg="mod">
          <ac:chgData name="Dattesh Dattu" userId="e9f6239ee300b592" providerId="LiveId" clId="{3C782C34-7459-4E44-A913-ADA1A1D9CCED}" dt="2023-04-24T14:59:14.289" v="2683" actId="18245"/>
          <ac:spMkLst>
            <pc:docMk/>
            <pc:sldMk cId="178931050" sldId="301"/>
            <ac:spMk id="16" creationId="{32271521-9EAC-9BD7-2015-C19EAE9E6F73}"/>
          </ac:spMkLst>
        </pc:spChg>
        <pc:spChg chg="mod">
          <ac:chgData name="Dattesh Dattu" userId="e9f6239ee300b592" providerId="LiveId" clId="{3C782C34-7459-4E44-A913-ADA1A1D9CCED}" dt="2023-04-24T14:59:09.232" v="2682" actId="18245"/>
          <ac:spMkLst>
            <pc:docMk/>
            <pc:sldMk cId="178931050" sldId="301"/>
            <ac:spMk id="17" creationId="{29E6D7C1-195F-50CA-645E-2DA75F162F2F}"/>
          </ac:spMkLst>
        </pc:spChg>
        <pc:grpChg chg="mod">
          <ac:chgData name="Dattesh Dattu" userId="e9f6239ee300b592" providerId="LiveId" clId="{3C782C34-7459-4E44-A913-ADA1A1D9CCED}" dt="2023-04-24T14:59:14.289" v="2683" actId="18245"/>
          <ac:grpSpMkLst>
            <pc:docMk/>
            <pc:sldMk cId="178931050" sldId="301"/>
            <ac:grpSpMk id="2" creationId="{35C74BC2-A994-6927-12AC-A9A5BD978660}"/>
          </ac:grpSpMkLst>
        </pc:grpChg>
        <pc:graphicFrameChg chg="add del mod modGraphic">
          <ac:chgData name="Dattesh Dattu" userId="e9f6239ee300b592" providerId="LiveId" clId="{3C782C34-7459-4E44-A913-ADA1A1D9CCED}" dt="2023-05-01T23:03:06.884" v="3764" actId="12612"/>
          <ac:graphicFrameMkLst>
            <pc:docMk/>
            <pc:sldMk cId="178931050" sldId="301"/>
            <ac:graphicFrameMk id="5" creationId="{C9FA005B-913B-A779-6C31-09121CFD9055}"/>
          </ac:graphicFrameMkLst>
        </pc:graphicFrameChg>
        <pc:picChg chg="add mod">
          <ac:chgData name="Dattesh Dattu" userId="e9f6239ee300b592" providerId="LiveId" clId="{3C782C34-7459-4E44-A913-ADA1A1D9CCED}" dt="2023-05-01T23:03:23.814" v="3767" actId="1076"/>
          <ac:picMkLst>
            <pc:docMk/>
            <pc:sldMk cId="178931050" sldId="301"/>
            <ac:picMk id="1026" creationId="{1A4CDA98-A08C-D09D-FCAF-8CCA3A39E38A}"/>
          </ac:picMkLst>
        </pc:picChg>
      </pc:sldChg>
      <pc:sldChg chg="addSp delSp modSp new mod modTransition modClrScheme chgLayout">
        <pc:chgData name="Dattesh Dattu" userId="e9f6239ee300b592" providerId="LiveId" clId="{3C782C34-7459-4E44-A913-ADA1A1D9CCED}" dt="2023-05-01T23:05:29.849" v="3779"/>
        <pc:sldMkLst>
          <pc:docMk/>
          <pc:sldMk cId="550115959" sldId="302"/>
        </pc:sldMkLst>
        <pc:spChg chg="del mod ord">
          <ac:chgData name="Dattesh Dattu" userId="e9f6239ee300b592" providerId="LiveId" clId="{3C782C34-7459-4E44-A913-ADA1A1D9CCED}" dt="2023-04-29T07:11:40.333" v="3178" actId="700"/>
          <ac:spMkLst>
            <pc:docMk/>
            <pc:sldMk cId="550115959" sldId="302"/>
            <ac:spMk id="2" creationId="{10A7FA7B-DC4B-3AC6-E69F-6D5C98EFCE3C}"/>
          </ac:spMkLst>
        </pc:spChg>
        <pc:spChg chg="add mod ord">
          <ac:chgData name="Dattesh Dattu" userId="e9f6239ee300b592" providerId="LiveId" clId="{3C782C34-7459-4E44-A913-ADA1A1D9CCED}" dt="2023-04-29T07:12:32.452" v="3185" actId="14100"/>
          <ac:spMkLst>
            <pc:docMk/>
            <pc:sldMk cId="550115959" sldId="302"/>
            <ac:spMk id="3" creationId="{BF8A8E99-09BC-1D11-89F2-B1240E0BBB16}"/>
          </ac:spMkLst>
        </pc:spChg>
        <pc:spChg chg="add mod ord">
          <ac:chgData name="Dattesh Dattu" userId="e9f6239ee300b592" providerId="LiveId" clId="{3C782C34-7459-4E44-A913-ADA1A1D9CCED}" dt="2023-04-29T07:15:53.963" v="3210" actId="20577"/>
          <ac:spMkLst>
            <pc:docMk/>
            <pc:sldMk cId="550115959" sldId="302"/>
            <ac:spMk id="4" creationId="{EBEF372D-98A7-3615-B988-62E054B12DBB}"/>
          </ac:spMkLst>
        </pc:spChg>
        <pc:graphicFrameChg chg="add del modGraphic">
          <ac:chgData name="Dattesh Dattu" userId="e9f6239ee300b592" providerId="LiveId" clId="{3C782C34-7459-4E44-A913-ADA1A1D9CCED}" dt="2023-04-29T07:14:05.768" v="3196" actId="478"/>
          <ac:graphicFrameMkLst>
            <pc:docMk/>
            <pc:sldMk cId="550115959" sldId="302"/>
            <ac:graphicFrameMk id="6" creationId="{5C12D2B9-3ED4-F80F-D9DC-CC3ED31DD54D}"/>
          </ac:graphicFrameMkLst>
        </pc:graphicFrameChg>
        <pc:picChg chg="add mod">
          <ac:chgData name="Dattesh Dattu" userId="e9f6239ee300b592" providerId="LiveId" clId="{3C782C34-7459-4E44-A913-ADA1A1D9CCED}" dt="2023-04-29T07:16:15.475" v="3211" actId="1076"/>
          <ac:picMkLst>
            <pc:docMk/>
            <pc:sldMk cId="550115959" sldId="302"/>
            <ac:picMk id="7" creationId="{289AD1A0-DEFF-3345-CA2D-D16E9EDCB0CF}"/>
          </ac:picMkLst>
        </pc:picChg>
      </pc:sldChg>
      <pc:sldChg chg="addSp delSp modSp new mod modTransition modClrScheme chgLayout">
        <pc:chgData name="Dattesh Dattu" userId="e9f6239ee300b592" providerId="LiveId" clId="{3C782C34-7459-4E44-A913-ADA1A1D9CCED}" dt="2023-05-01T23:05:37.343" v="3781"/>
        <pc:sldMkLst>
          <pc:docMk/>
          <pc:sldMk cId="568354202" sldId="303"/>
        </pc:sldMkLst>
        <pc:spChg chg="mod ord">
          <ac:chgData name="Dattesh Dattu" userId="e9f6239ee300b592" providerId="LiveId" clId="{3C782C34-7459-4E44-A913-ADA1A1D9CCED}" dt="2023-05-01T22:47:20.811" v="3403" actId="14100"/>
          <ac:spMkLst>
            <pc:docMk/>
            <pc:sldMk cId="568354202" sldId="303"/>
            <ac:spMk id="2" creationId="{07F75BAA-B0F2-F001-A8B8-3701847A9884}"/>
          </ac:spMkLst>
        </pc:spChg>
        <pc:spChg chg="add del mod">
          <ac:chgData name="Dattesh Dattu" userId="e9f6239ee300b592" providerId="LiveId" clId="{3C782C34-7459-4E44-A913-ADA1A1D9CCED}" dt="2023-05-01T22:32:41.790" v="3344" actId="478"/>
          <ac:spMkLst>
            <pc:docMk/>
            <pc:sldMk cId="568354202" sldId="303"/>
            <ac:spMk id="6" creationId="{5DC28DBB-38BB-BE18-AD0F-238F95C5C6D8}"/>
          </ac:spMkLst>
        </pc:spChg>
        <pc:spChg chg="add mod ord">
          <ac:chgData name="Dattesh Dattu" userId="e9f6239ee300b592" providerId="LiveId" clId="{3C782C34-7459-4E44-A913-ADA1A1D9CCED}" dt="2023-05-01T23:00:12.599" v="3747" actId="14100"/>
          <ac:spMkLst>
            <pc:docMk/>
            <pc:sldMk cId="568354202" sldId="303"/>
            <ac:spMk id="7" creationId="{16E23E2D-1B1E-9C0C-8640-83A53A8DB403}"/>
          </ac:spMkLst>
        </pc:spChg>
        <pc:spChg chg="add mod">
          <ac:chgData name="Dattesh Dattu" userId="e9f6239ee300b592" providerId="LiveId" clId="{3C782C34-7459-4E44-A913-ADA1A1D9CCED}" dt="2023-05-01T22:43:24.077" v="3373" actId="1076"/>
          <ac:spMkLst>
            <pc:docMk/>
            <pc:sldMk cId="568354202" sldId="303"/>
            <ac:spMk id="9" creationId="{C15E6F0C-C196-D6BC-2B60-97CCCA988941}"/>
          </ac:spMkLst>
        </pc:spChg>
        <pc:picChg chg="add mod">
          <ac:chgData name="Dattesh Dattu" userId="e9f6239ee300b592" providerId="LiveId" clId="{3C782C34-7459-4E44-A913-ADA1A1D9CCED}" dt="2023-05-01T22:55:45.315" v="3693" actId="14100"/>
          <ac:picMkLst>
            <pc:docMk/>
            <pc:sldMk cId="568354202" sldId="303"/>
            <ac:picMk id="3" creationId="{D9A09621-EADE-CC9F-278B-9B6E94D1E156}"/>
          </ac:picMkLst>
        </pc:picChg>
        <pc:picChg chg="add mod">
          <ac:chgData name="Dattesh Dattu" userId="e9f6239ee300b592" providerId="LiveId" clId="{3C782C34-7459-4E44-A913-ADA1A1D9CCED}" dt="2023-05-01T22:55:36.807" v="3691" actId="14100"/>
          <ac:picMkLst>
            <pc:docMk/>
            <pc:sldMk cId="568354202" sldId="303"/>
            <ac:picMk id="4" creationId="{6F2E8BC2-0636-3BC4-ED44-ED1F96F1263F}"/>
          </ac:picMkLst>
        </pc:picChg>
        <pc:picChg chg="add mod">
          <ac:chgData name="Dattesh Dattu" userId="e9f6239ee300b592" providerId="LiveId" clId="{3C782C34-7459-4E44-A913-ADA1A1D9CCED}" dt="2023-05-01T22:57:40.824" v="3726" actId="1076"/>
          <ac:picMkLst>
            <pc:docMk/>
            <pc:sldMk cId="568354202" sldId="303"/>
            <ac:picMk id="5" creationId="{82E1E10F-683B-01AF-E9B1-E86B44F14EAF}"/>
          </ac:picMkLst>
        </pc:picChg>
        <pc:picChg chg="add mod">
          <ac:chgData name="Dattesh Dattu" userId="e9f6239ee300b592" providerId="LiveId" clId="{3C782C34-7459-4E44-A913-ADA1A1D9CCED}" dt="2023-05-01T22:55:11.399" v="3685" actId="14100"/>
          <ac:picMkLst>
            <pc:docMk/>
            <pc:sldMk cId="568354202" sldId="303"/>
            <ac:picMk id="8" creationId="{669B74A0-24B3-BCCE-C90A-3B295B32E624}"/>
          </ac:picMkLst>
        </pc:picChg>
        <pc:picChg chg="add mod">
          <ac:chgData name="Dattesh Dattu" userId="e9f6239ee300b592" providerId="LiveId" clId="{3C782C34-7459-4E44-A913-ADA1A1D9CCED}" dt="2023-05-01T22:55:04.311" v="3683" actId="14100"/>
          <ac:picMkLst>
            <pc:docMk/>
            <pc:sldMk cId="568354202" sldId="303"/>
            <ac:picMk id="11" creationId="{A8EFEEC7-4F58-A81C-5F27-68254F1B1C3F}"/>
          </ac:picMkLst>
        </pc:picChg>
        <pc:picChg chg="add mod">
          <ac:chgData name="Dattesh Dattu" userId="e9f6239ee300b592" providerId="LiveId" clId="{3C782C34-7459-4E44-A913-ADA1A1D9CCED}" dt="2023-05-01T22:55:20.931" v="3687" actId="14100"/>
          <ac:picMkLst>
            <pc:docMk/>
            <pc:sldMk cId="568354202" sldId="303"/>
            <ac:picMk id="13" creationId="{F8CCB33D-344C-CC5A-E80A-992E47D3171E}"/>
          </ac:picMkLst>
        </pc:picChg>
        <pc:picChg chg="add mod">
          <ac:chgData name="Dattesh Dattu" userId="e9f6239ee300b592" providerId="LiveId" clId="{3C782C34-7459-4E44-A913-ADA1A1D9CCED}" dt="2023-05-01T23:00:29.329" v="3751"/>
          <ac:picMkLst>
            <pc:docMk/>
            <pc:sldMk cId="568354202" sldId="303"/>
            <ac:picMk id="1028" creationId="{CFC309DB-ECB7-8AB4-8D1C-A7F67503EBB1}"/>
          </ac:picMkLst>
        </pc:picChg>
      </pc:sldChg>
      <pc:sldMasterChg chg="modTransition modSldLayout">
        <pc:chgData name="Dattesh Dattu" userId="e9f6239ee300b592" providerId="LiveId" clId="{3C782C34-7459-4E44-A913-ADA1A1D9CCED}" dt="2023-05-01T23:05:29.849" v="3779"/>
        <pc:sldMasterMkLst>
          <pc:docMk/>
          <pc:sldMasterMk cId="1283377768" sldId="2147483695"/>
        </pc:sldMasterMkLst>
        <pc:sldLayoutChg chg="modTransition">
          <pc:chgData name="Dattesh Dattu" userId="e9f6239ee300b592" providerId="LiveId" clId="{3C782C34-7459-4E44-A913-ADA1A1D9CCED}" dt="2023-05-01T23:05:29.849" v="3779"/>
          <pc:sldLayoutMkLst>
            <pc:docMk/>
            <pc:sldMasterMk cId="1283377768" sldId="2147483695"/>
            <pc:sldLayoutMk cId="507171043" sldId="2147483696"/>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67333554" sldId="2147483697"/>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3390941006" sldId="2147483698"/>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2354972579" sldId="2147483699"/>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2654965018" sldId="2147483700"/>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3448642522" sldId="2147483701"/>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3242238172" sldId="2147483702"/>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2764003544" sldId="2147483703"/>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2241838657" sldId="2147483704"/>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3944916022" sldId="2147483705"/>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231767380" sldId="2147483706"/>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1897432229" sldId="2147483707"/>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84077937" sldId="2147483708"/>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2706162552" sldId="2147483709"/>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747787617" sldId="2147483710"/>
          </pc:sldLayoutMkLst>
        </pc:sldLayoutChg>
        <pc:sldLayoutChg chg="modTransition">
          <pc:chgData name="Dattesh Dattu" userId="e9f6239ee300b592" providerId="LiveId" clId="{3C782C34-7459-4E44-A913-ADA1A1D9CCED}" dt="2023-05-01T23:05:29.849" v="3779"/>
          <pc:sldLayoutMkLst>
            <pc:docMk/>
            <pc:sldMasterMk cId="1283377768" sldId="2147483695"/>
            <pc:sldLayoutMk cId="1998773418" sldId="2147483711"/>
          </pc:sldLayoutMkLst>
        </pc:sldLayoutChg>
      </pc:sldMasterChg>
    </pc:docChg>
  </pc:docChgLst>
  <pc:docChgLst>
    <pc:chgData name="Dattesh Dattu" userId="e9f6239ee300b592" providerId="LiveId" clId="{F3ECAAC3-C0FF-421B-9FC0-B90C25344FAE}"/>
    <pc:docChg chg="custSel delSld modSld modMainMaster modShowInfo">
      <pc:chgData name="Dattesh Dattu" userId="e9f6239ee300b592" providerId="LiveId" clId="{F3ECAAC3-C0FF-421B-9FC0-B90C25344FAE}" dt="2023-12-02T05:31:30.372" v="184"/>
      <pc:docMkLst>
        <pc:docMk/>
      </pc:docMkLst>
      <pc:sldChg chg="modSp modTransition modAnim">
        <pc:chgData name="Dattesh Dattu" userId="e9f6239ee300b592" providerId="LiveId" clId="{F3ECAAC3-C0FF-421B-9FC0-B90C25344FAE}" dt="2023-12-02T05:25:51.300" v="176"/>
        <pc:sldMkLst>
          <pc:docMk/>
          <pc:sldMk cId="2822524614" sldId="256"/>
        </pc:sldMkLst>
        <pc:spChg chg="mod">
          <ac:chgData name="Dattesh Dattu" userId="e9f6239ee300b592" providerId="LiveId" clId="{F3ECAAC3-C0FF-421B-9FC0-B90C25344FAE}" dt="2023-12-02T05:25:51.300" v="176"/>
          <ac:spMkLst>
            <pc:docMk/>
            <pc:sldMk cId="2822524614" sldId="256"/>
            <ac:spMk id="8" creationId="{CC0EDA9C-32B1-F8AD-BD32-9D594F6C8973}"/>
          </ac:spMkLst>
        </pc:spChg>
        <pc:picChg chg="mod">
          <ac:chgData name="Dattesh Dattu" userId="e9f6239ee300b592" providerId="LiveId" clId="{F3ECAAC3-C0FF-421B-9FC0-B90C25344FAE}" dt="2023-12-02T05:25:51.300" v="176"/>
          <ac:picMkLst>
            <pc:docMk/>
            <pc:sldMk cId="2822524614" sldId="256"/>
            <ac:picMk id="1028" creationId="{3E89B1D6-94B6-8C15-0505-902B3E119D49}"/>
          </ac:picMkLst>
        </pc:picChg>
        <pc:picChg chg="mod">
          <ac:chgData name="Dattesh Dattu" userId="e9f6239ee300b592" providerId="LiveId" clId="{F3ECAAC3-C0FF-421B-9FC0-B90C25344FAE}" dt="2023-12-02T05:25:51.300" v="176"/>
          <ac:picMkLst>
            <pc:docMk/>
            <pc:sldMk cId="2822524614" sldId="256"/>
            <ac:picMk id="1030" creationId="{1960B358-2D3C-507E-4499-862CCFE2F8B8}"/>
          </ac:picMkLst>
        </pc:picChg>
        <pc:picChg chg="mod">
          <ac:chgData name="Dattesh Dattu" userId="e9f6239ee300b592" providerId="LiveId" clId="{F3ECAAC3-C0FF-421B-9FC0-B90C25344FAE}" dt="2023-12-02T05:25:51.300" v="176"/>
          <ac:picMkLst>
            <pc:docMk/>
            <pc:sldMk cId="2822524614" sldId="256"/>
            <ac:picMk id="1032" creationId="{04968A0A-E65D-99CB-0612-396C58CB7E0C}"/>
          </ac:picMkLst>
        </pc:picChg>
      </pc:sldChg>
      <pc:sldChg chg="addSp delSp modSp mod modTransition delAnim modAnim">
        <pc:chgData name="Dattesh Dattu" userId="e9f6239ee300b592" providerId="LiveId" clId="{F3ECAAC3-C0FF-421B-9FC0-B90C25344FAE}" dt="2023-12-02T05:25:51.300" v="176"/>
        <pc:sldMkLst>
          <pc:docMk/>
          <pc:sldMk cId="1083239335" sldId="258"/>
        </pc:sldMkLst>
        <pc:spChg chg="mod">
          <ac:chgData name="Dattesh Dattu" userId="e9f6239ee300b592" providerId="LiveId" clId="{F3ECAAC3-C0FF-421B-9FC0-B90C25344FAE}" dt="2023-12-02T05:25:51.300" v="176"/>
          <ac:spMkLst>
            <pc:docMk/>
            <pc:sldMk cId="1083239335" sldId="258"/>
            <ac:spMk id="2" creationId="{1673742D-8C8A-62EF-7B80-DB555318AA8A}"/>
          </ac:spMkLst>
        </pc:spChg>
        <pc:picChg chg="add del mod">
          <ac:chgData name="Dattesh Dattu" userId="e9f6239ee300b592" providerId="LiveId" clId="{F3ECAAC3-C0FF-421B-9FC0-B90C25344FAE}" dt="2023-12-02T05:18:29.800" v="151" actId="478"/>
          <ac:picMkLst>
            <pc:docMk/>
            <pc:sldMk cId="1083239335" sldId="258"/>
            <ac:picMk id="3" creationId="{4DC58E42-94EC-87E6-EA88-E46A2B99F955}"/>
          </ac:picMkLst>
        </pc:picChg>
        <pc:picChg chg="mod">
          <ac:chgData name="Dattesh Dattu" userId="e9f6239ee300b592" providerId="LiveId" clId="{F3ECAAC3-C0FF-421B-9FC0-B90C25344FAE}" dt="2023-12-02T05:25:51.300" v="176"/>
          <ac:picMkLst>
            <pc:docMk/>
            <pc:sldMk cId="1083239335" sldId="258"/>
            <ac:picMk id="3074" creationId="{49994756-F4E9-193D-FB66-BC69F661658E}"/>
          </ac:picMkLst>
        </pc:picChg>
      </pc:sldChg>
      <pc:sldChg chg="modSp mod modTransition modAnim">
        <pc:chgData name="Dattesh Dattu" userId="e9f6239ee300b592" providerId="LiveId" clId="{F3ECAAC3-C0FF-421B-9FC0-B90C25344FAE}" dt="2023-12-02T05:25:51.300" v="176"/>
        <pc:sldMkLst>
          <pc:docMk/>
          <pc:sldMk cId="3236078627" sldId="259"/>
        </pc:sldMkLst>
        <pc:spChg chg="mod">
          <ac:chgData name="Dattesh Dattu" userId="e9f6239ee300b592" providerId="LiveId" clId="{F3ECAAC3-C0FF-421B-9FC0-B90C25344FAE}" dt="2023-12-02T05:25:51.300" v="176"/>
          <ac:spMkLst>
            <pc:docMk/>
            <pc:sldMk cId="3236078627" sldId="259"/>
            <ac:spMk id="2" creationId="{65E64C58-6241-1158-FB69-FE2B4D5A87A9}"/>
          </ac:spMkLst>
        </pc:spChg>
        <pc:spChg chg="mod">
          <ac:chgData name="Dattesh Dattu" userId="e9f6239ee300b592" providerId="LiveId" clId="{F3ECAAC3-C0FF-421B-9FC0-B90C25344FAE}" dt="2023-12-02T05:25:51.300" v="176"/>
          <ac:spMkLst>
            <pc:docMk/>
            <pc:sldMk cId="3236078627" sldId="259"/>
            <ac:spMk id="3" creationId="{1DCA8E6C-7F4D-45BE-9D91-D4280A7EF50D}"/>
          </ac:spMkLst>
        </pc:spChg>
        <pc:picChg chg="mod">
          <ac:chgData name="Dattesh Dattu" userId="e9f6239ee300b592" providerId="LiveId" clId="{F3ECAAC3-C0FF-421B-9FC0-B90C25344FAE}" dt="2023-12-02T05:25:51.300" v="176"/>
          <ac:picMkLst>
            <pc:docMk/>
            <pc:sldMk cId="3236078627" sldId="259"/>
            <ac:picMk id="4098" creationId="{39008122-1090-53F1-C2CD-FAB6DD433C09}"/>
          </ac:picMkLst>
        </pc:picChg>
      </pc:sldChg>
      <pc:sldChg chg="modSp modTransition modAnim">
        <pc:chgData name="Dattesh Dattu" userId="e9f6239ee300b592" providerId="LiveId" clId="{F3ECAAC3-C0FF-421B-9FC0-B90C25344FAE}" dt="2023-12-02T05:25:51.300" v="176"/>
        <pc:sldMkLst>
          <pc:docMk/>
          <pc:sldMk cId="2382197842" sldId="260"/>
        </pc:sldMkLst>
        <pc:spChg chg="mod">
          <ac:chgData name="Dattesh Dattu" userId="e9f6239ee300b592" providerId="LiveId" clId="{F3ECAAC3-C0FF-421B-9FC0-B90C25344FAE}" dt="2023-12-02T05:25:51.300" v="176"/>
          <ac:spMkLst>
            <pc:docMk/>
            <pc:sldMk cId="2382197842" sldId="260"/>
            <ac:spMk id="4" creationId="{0269B7CA-336A-A8D7-4CDD-8C97A79A010C}"/>
          </ac:spMkLst>
        </pc:spChg>
        <pc:picChg chg="mod">
          <ac:chgData name="Dattesh Dattu" userId="e9f6239ee300b592" providerId="LiveId" clId="{F3ECAAC3-C0FF-421B-9FC0-B90C25344FAE}" dt="2023-12-02T05:25:51.300" v="176"/>
          <ac:picMkLst>
            <pc:docMk/>
            <pc:sldMk cId="2382197842" sldId="260"/>
            <ac:picMk id="4102" creationId="{4A1C8877-44F9-A6A3-9304-C306155A8846}"/>
          </ac:picMkLst>
        </pc:picChg>
      </pc:sldChg>
      <pc:sldChg chg="modSp modTransition">
        <pc:chgData name="Dattesh Dattu" userId="e9f6239ee300b592" providerId="LiveId" clId="{F3ECAAC3-C0FF-421B-9FC0-B90C25344FAE}" dt="2023-12-02T05:25:51.300" v="176"/>
        <pc:sldMkLst>
          <pc:docMk/>
          <pc:sldMk cId="4013709830" sldId="261"/>
        </pc:sldMkLst>
        <pc:spChg chg="mod">
          <ac:chgData name="Dattesh Dattu" userId="e9f6239ee300b592" providerId="LiveId" clId="{F3ECAAC3-C0FF-421B-9FC0-B90C25344FAE}" dt="2023-12-02T05:25:51.300" v="176"/>
          <ac:spMkLst>
            <pc:docMk/>
            <pc:sldMk cId="4013709830" sldId="261"/>
            <ac:spMk id="2" creationId="{21411BA2-9DEA-8BB7-A343-1DA9F345FE1F}"/>
          </ac:spMkLst>
        </pc:spChg>
        <pc:picChg chg="mod">
          <ac:chgData name="Dattesh Dattu" userId="e9f6239ee300b592" providerId="LiveId" clId="{F3ECAAC3-C0FF-421B-9FC0-B90C25344FAE}" dt="2023-12-02T05:25:51.300" v="176"/>
          <ac:picMkLst>
            <pc:docMk/>
            <pc:sldMk cId="4013709830" sldId="261"/>
            <ac:picMk id="5122" creationId="{B8E91950-E2E3-AC43-EDB8-719099890B82}"/>
          </ac:picMkLst>
        </pc:picChg>
      </pc:sldChg>
      <pc:sldChg chg="modSp modTransition">
        <pc:chgData name="Dattesh Dattu" userId="e9f6239ee300b592" providerId="LiveId" clId="{F3ECAAC3-C0FF-421B-9FC0-B90C25344FAE}" dt="2023-12-02T05:25:51.300" v="176"/>
        <pc:sldMkLst>
          <pc:docMk/>
          <pc:sldMk cId="1416849149" sldId="262"/>
        </pc:sldMkLst>
        <pc:spChg chg="mod">
          <ac:chgData name="Dattesh Dattu" userId="e9f6239ee300b592" providerId="LiveId" clId="{F3ECAAC3-C0FF-421B-9FC0-B90C25344FAE}" dt="2023-12-02T05:25:51.300" v="176"/>
          <ac:spMkLst>
            <pc:docMk/>
            <pc:sldMk cId="1416849149" sldId="262"/>
            <ac:spMk id="2" creationId="{C63C0425-E7C7-87C3-5947-2F0B666C2A7F}"/>
          </ac:spMkLst>
        </pc:spChg>
        <pc:picChg chg="mod">
          <ac:chgData name="Dattesh Dattu" userId="e9f6239ee300b592" providerId="LiveId" clId="{F3ECAAC3-C0FF-421B-9FC0-B90C25344FAE}" dt="2023-12-02T05:25:51.300" v="176"/>
          <ac:picMkLst>
            <pc:docMk/>
            <pc:sldMk cId="1416849149" sldId="262"/>
            <ac:picMk id="5122" creationId="{B6B4897E-7F5E-B2ED-8BB8-DC3037EA001F}"/>
          </ac:picMkLst>
        </pc:picChg>
      </pc:sldChg>
      <pc:sldChg chg="modSp modTransition">
        <pc:chgData name="Dattesh Dattu" userId="e9f6239ee300b592" providerId="LiveId" clId="{F3ECAAC3-C0FF-421B-9FC0-B90C25344FAE}" dt="2023-12-02T05:25:51.300" v="176"/>
        <pc:sldMkLst>
          <pc:docMk/>
          <pc:sldMk cId="3851704279" sldId="264"/>
        </pc:sldMkLst>
        <pc:spChg chg="mod">
          <ac:chgData name="Dattesh Dattu" userId="e9f6239ee300b592" providerId="LiveId" clId="{F3ECAAC3-C0FF-421B-9FC0-B90C25344FAE}" dt="2023-12-02T05:25:51.300" v="176"/>
          <ac:spMkLst>
            <pc:docMk/>
            <pc:sldMk cId="3851704279" sldId="264"/>
            <ac:spMk id="2" creationId="{2B8FFA04-7061-8191-D98F-BA5EEA8C7EC5}"/>
          </ac:spMkLst>
        </pc:spChg>
        <pc:picChg chg="mod">
          <ac:chgData name="Dattesh Dattu" userId="e9f6239ee300b592" providerId="LiveId" clId="{F3ECAAC3-C0FF-421B-9FC0-B90C25344FAE}" dt="2023-12-02T05:25:51.300" v="176"/>
          <ac:picMkLst>
            <pc:docMk/>
            <pc:sldMk cId="3851704279" sldId="264"/>
            <ac:picMk id="6146" creationId="{899941E3-A6E6-1A16-D414-8B38BF171D7F}"/>
          </ac:picMkLst>
        </pc:picChg>
        <pc:picChg chg="mod">
          <ac:chgData name="Dattesh Dattu" userId="e9f6239ee300b592" providerId="LiveId" clId="{F3ECAAC3-C0FF-421B-9FC0-B90C25344FAE}" dt="2023-12-02T05:25:51.300" v="176"/>
          <ac:picMkLst>
            <pc:docMk/>
            <pc:sldMk cId="3851704279" sldId="264"/>
            <ac:picMk id="6148" creationId="{E66C450F-8F2E-67A7-7AD9-503AE83605BC}"/>
          </ac:picMkLst>
        </pc:picChg>
        <pc:picChg chg="mod">
          <ac:chgData name="Dattesh Dattu" userId="e9f6239ee300b592" providerId="LiveId" clId="{F3ECAAC3-C0FF-421B-9FC0-B90C25344FAE}" dt="2023-12-02T05:25:51.300" v="176"/>
          <ac:picMkLst>
            <pc:docMk/>
            <pc:sldMk cId="3851704279" sldId="264"/>
            <ac:picMk id="6150" creationId="{AE8788AB-9FDA-634B-31C1-5A892AF2B624}"/>
          </ac:picMkLst>
        </pc:picChg>
      </pc:sldChg>
      <pc:sldChg chg="modSp modTransition">
        <pc:chgData name="Dattesh Dattu" userId="e9f6239ee300b592" providerId="LiveId" clId="{F3ECAAC3-C0FF-421B-9FC0-B90C25344FAE}" dt="2023-12-02T05:25:51.300" v="176"/>
        <pc:sldMkLst>
          <pc:docMk/>
          <pc:sldMk cId="2646628941" sldId="265"/>
        </pc:sldMkLst>
        <pc:spChg chg="mod">
          <ac:chgData name="Dattesh Dattu" userId="e9f6239ee300b592" providerId="LiveId" clId="{F3ECAAC3-C0FF-421B-9FC0-B90C25344FAE}" dt="2023-12-02T05:25:51.300" v="176"/>
          <ac:spMkLst>
            <pc:docMk/>
            <pc:sldMk cId="2646628941" sldId="265"/>
            <ac:spMk id="2" creationId="{DD28CC6E-CE5B-60F6-204D-0D265B5D68B2}"/>
          </ac:spMkLst>
        </pc:spChg>
        <pc:picChg chg="mod">
          <ac:chgData name="Dattesh Dattu" userId="e9f6239ee300b592" providerId="LiveId" clId="{F3ECAAC3-C0FF-421B-9FC0-B90C25344FAE}" dt="2023-12-02T05:25:51.300" v="176"/>
          <ac:picMkLst>
            <pc:docMk/>
            <pc:sldMk cId="2646628941" sldId="265"/>
            <ac:picMk id="6146" creationId="{45D8E86E-3A8C-1D0B-0426-A9F1DF10CCC4}"/>
          </ac:picMkLst>
        </pc:picChg>
      </pc:sldChg>
      <pc:sldChg chg="modSp modTransition">
        <pc:chgData name="Dattesh Dattu" userId="e9f6239ee300b592" providerId="LiveId" clId="{F3ECAAC3-C0FF-421B-9FC0-B90C25344FAE}" dt="2023-12-02T05:25:51.300" v="176"/>
        <pc:sldMkLst>
          <pc:docMk/>
          <pc:sldMk cId="1651127680" sldId="267"/>
        </pc:sldMkLst>
        <pc:spChg chg="mod">
          <ac:chgData name="Dattesh Dattu" userId="e9f6239ee300b592" providerId="LiveId" clId="{F3ECAAC3-C0FF-421B-9FC0-B90C25344FAE}" dt="2023-12-02T05:25:51.300" v="176"/>
          <ac:spMkLst>
            <pc:docMk/>
            <pc:sldMk cId="1651127680" sldId="267"/>
            <ac:spMk id="2" creationId="{88F8735B-8F00-87ED-6DC6-8715419FF8DA}"/>
          </ac:spMkLst>
        </pc:spChg>
        <pc:spChg chg="mod">
          <ac:chgData name="Dattesh Dattu" userId="e9f6239ee300b592" providerId="LiveId" clId="{F3ECAAC3-C0FF-421B-9FC0-B90C25344FAE}" dt="2023-12-02T05:25:51.300" v="176"/>
          <ac:spMkLst>
            <pc:docMk/>
            <pc:sldMk cId="1651127680" sldId="267"/>
            <ac:spMk id="3" creationId="{1B6C6BF4-15CA-E38E-EBFA-63846BAE3D13}"/>
          </ac:spMkLst>
        </pc:spChg>
        <pc:picChg chg="mod">
          <ac:chgData name="Dattesh Dattu" userId="e9f6239ee300b592" providerId="LiveId" clId="{F3ECAAC3-C0FF-421B-9FC0-B90C25344FAE}" dt="2023-12-02T05:25:51.300" v="176"/>
          <ac:picMkLst>
            <pc:docMk/>
            <pc:sldMk cId="1651127680" sldId="267"/>
            <ac:picMk id="8194" creationId="{EC714DF5-6CC2-8CC1-28F1-ECD739B7B4C8}"/>
          </ac:picMkLst>
        </pc:picChg>
      </pc:sldChg>
      <pc:sldChg chg="modSp mod modTransition">
        <pc:chgData name="Dattesh Dattu" userId="e9f6239ee300b592" providerId="LiveId" clId="{F3ECAAC3-C0FF-421B-9FC0-B90C25344FAE}" dt="2023-12-02T05:25:51.300" v="176"/>
        <pc:sldMkLst>
          <pc:docMk/>
          <pc:sldMk cId="3001606212" sldId="268"/>
        </pc:sldMkLst>
        <pc:spChg chg="mod">
          <ac:chgData name="Dattesh Dattu" userId="e9f6239ee300b592" providerId="LiveId" clId="{F3ECAAC3-C0FF-421B-9FC0-B90C25344FAE}" dt="2023-12-02T05:25:51.300" v="176"/>
          <ac:spMkLst>
            <pc:docMk/>
            <pc:sldMk cId="3001606212" sldId="268"/>
            <ac:spMk id="2" creationId="{5112A4F0-A84F-68E0-601C-FA31C588A5A8}"/>
          </ac:spMkLst>
        </pc:spChg>
        <pc:spChg chg="mod">
          <ac:chgData name="Dattesh Dattu" userId="e9f6239ee300b592" providerId="LiveId" clId="{F3ECAAC3-C0FF-421B-9FC0-B90C25344FAE}" dt="2023-12-02T05:25:51.300" v="176"/>
          <ac:spMkLst>
            <pc:docMk/>
            <pc:sldMk cId="3001606212" sldId="268"/>
            <ac:spMk id="3" creationId="{EDB9DB45-5ED5-F5D3-2DB1-395F1F2DE095}"/>
          </ac:spMkLst>
        </pc:spChg>
        <pc:picChg chg="mod">
          <ac:chgData name="Dattesh Dattu" userId="e9f6239ee300b592" providerId="LiveId" clId="{F3ECAAC3-C0FF-421B-9FC0-B90C25344FAE}" dt="2023-12-02T05:25:51.300" v="176"/>
          <ac:picMkLst>
            <pc:docMk/>
            <pc:sldMk cId="3001606212" sldId="268"/>
            <ac:picMk id="9218" creationId="{66E6009F-BCFA-428C-0226-DCBC7F8380AF}"/>
          </ac:picMkLst>
        </pc:picChg>
      </pc:sldChg>
      <pc:sldChg chg="modSp modTransition">
        <pc:chgData name="Dattesh Dattu" userId="e9f6239ee300b592" providerId="LiveId" clId="{F3ECAAC3-C0FF-421B-9FC0-B90C25344FAE}" dt="2023-12-02T05:25:51.300" v="176"/>
        <pc:sldMkLst>
          <pc:docMk/>
          <pc:sldMk cId="180825603" sldId="269"/>
        </pc:sldMkLst>
        <pc:spChg chg="mod">
          <ac:chgData name="Dattesh Dattu" userId="e9f6239ee300b592" providerId="LiveId" clId="{F3ECAAC3-C0FF-421B-9FC0-B90C25344FAE}" dt="2023-12-02T05:25:51.300" v="176"/>
          <ac:spMkLst>
            <pc:docMk/>
            <pc:sldMk cId="180825603" sldId="269"/>
            <ac:spMk id="2" creationId="{0CA02B33-C3EF-1947-116A-E47CDABB1CF3}"/>
          </ac:spMkLst>
        </pc:spChg>
        <pc:spChg chg="mod">
          <ac:chgData name="Dattesh Dattu" userId="e9f6239ee300b592" providerId="LiveId" clId="{F3ECAAC3-C0FF-421B-9FC0-B90C25344FAE}" dt="2023-12-02T05:25:51.300" v="176"/>
          <ac:spMkLst>
            <pc:docMk/>
            <pc:sldMk cId="180825603" sldId="269"/>
            <ac:spMk id="3" creationId="{B8B1411B-B6A5-BB44-67ED-F20C35BCA5D8}"/>
          </ac:spMkLst>
        </pc:spChg>
        <pc:picChg chg="mod">
          <ac:chgData name="Dattesh Dattu" userId="e9f6239ee300b592" providerId="LiveId" clId="{F3ECAAC3-C0FF-421B-9FC0-B90C25344FAE}" dt="2023-12-02T05:25:51.300" v="176"/>
          <ac:picMkLst>
            <pc:docMk/>
            <pc:sldMk cId="180825603" sldId="269"/>
            <ac:picMk id="10242" creationId="{6CDD7041-DDA0-FA7E-C311-7D1C1B413633}"/>
          </ac:picMkLst>
        </pc:picChg>
      </pc:sldChg>
      <pc:sldChg chg="modSp modTransition">
        <pc:chgData name="Dattesh Dattu" userId="e9f6239ee300b592" providerId="LiveId" clId="{F3ECAAC3-C0FF-421B-9FC0-B90C25344FAE}" dt="2023-12-02T05:25:51.300" v="176"/>
        <pc:sldMkLst>
          <pc:docMk/>
          <pc:sldMk cId="224090603" sldId="270"/>
        </pc:sldMkLst>
        <pc:spChg chg="mod">
          <ac:chgData name="Dattesh Dattu" userId="e9f6239ee300b592" providerId="LiveId" clId="{F3ECAAC3-C0FF-421B-9FC0-B90C25344FAE}" dt="2023-12-02T05:25:51.300" v="176"/>
          <ac:spMkLst>
            <pc:docMk/>
            <pc:sldMk cId="224090603" sldId="270"/>
            <ac:spMk id="2" creationId="{A4A8B72F-C028-2CCC-7B7A-C05E7F916DDE}"/>
          </ac:spMkLst>
        </pc:spChg>
        <pc:spChg chg="mod">
          <ac:chgData name="Dattesh Dattu" userId="e9f6239ee300b592" providerId="LiveId" clId="{F3ECAAC3-C0FF-421B-9FC0-B90C25344FAE}" dt="2023-12-02T05:25:51.300" v="176"/>
          <ac:spMkLst>
            <pc:docMk/>
            <pc:sldMk cId="224090603" sldId="270"/>
            <ac:spMk id="3" creationId="{A5FC3F85-B8BC-2F90-D627-C34938521076}"/>
          </ac:spMkLst>
        </pc:spChg>
        <pc:picChg chg="mod">
          <ac:chgData name="Dattesh Dattu" userId="e9f6239ee300b592" providerId="LiveId" clId="{F3ECAAC3-C0FF-421B-9FC0-B90C25344FAE}" dt="2023-12-02T05:25:51.300" v="176"/>
          <ac:picMkLst>
            <pc:docMk/>
            <pc:sldMk cId="224090603" sldId="270"/>
            <ac:picMk id="11266" creationId="{277E9300-9E96-E6FC-F98C-00E7F5FD09C3}"/>
          </ac:picMkLst>
        </pc:picChg>
      </pc:sldChg>
      <pc:sldChg chg="modSp modTransition">
        <pc:chgData name="Dattesh Dattu" userId="e9f6239ee300b592" providerId="LiveId" clId="{F3ECAAC3-C0FF-421B-9FC0-B90C25344FAE}" dt="2023-12-02T05:25:51.300" v="176"/>
        <pc:sldMkLst>
          <pc:docMk/>
          <pc:sldMk cId="2787943855" sldId="271"/>
        </pc:sldMkLst>
        <pc:spChg chg="mod">
          <ac:chgData name="Dattesh Dattu" userId="e9f6239ee300b592" providerId="LiveId" clId="{F3ECAAC3-C0FF-421B-9FC0-B90C25344FAE}" dt="2023-12-02T05:25:51.300" v="176"/>
          <ac:spMkLst>
            <pc:docMk/>
            <pc:sldMk cId="2787943855" sldId="271"/>
            <ac:spMk id="2" creationId="{A61F2ABA-A46D-9F59-8229-6F59F48CB24F}"/>
          </ac:spMkLst>
        </pc:spChg>
        <pc:spChg chg="mod">
          <ac:chgData name="Dattesh Dattu" userId="e9f6239ee300b592" providerId="LiveId" clId="{F3ECAAC3-C0FF-421B-9FC0-B90C25344FAE}" dt="2023-12-02T05:25:51.300" v="176"/>
          <ac:spMkLst>
            <pc:docMk/>
            <pc:sldMk cId="2787943855" sldId="271"/>
            <ac:spMk id="3" creationId="{41B8C92E-DFA0-EE25-B729-60B2929696E8}"/>
          </ac:spMkLst>
        </pc:spChg>
        <pc:picChg chg="mod">
          <ac:chgData name="Dattesh Dattu" userId="e9f6239ee300b592" providerId="LiveId" clId="{F3ECAAC3-C0FF-421B-9FC0-B90C25344FAE}" dt="2023-12-02T05:25:51.300" v="176"/>
          <ac:picMkLst>
            <pc:docMk/>
            <pc:sldMk cId="2787943855" sldId="271"/>
            <ac:picMk id="12290" creationId="{24616814-C4F4-3A4B-E883-1E5E186C9505}"/>
          </ac:picMkLst>
        </pc:picChg>
      </pc:sldChg>
      <pc:sldChg chg="modSp mod modTransition">
        <pc:chgData name="Dattesh Dattu" userId="e9f6239ee300b592" providerId="LiveId" clId="{F3ECAAC3-C0FF-421B-9FC0-B90C25344FAE}" dt="2023-12-02T05:25:51.300" v="176"/>
        <pc:sldMkLst>
          <pc:docMk/>
          <pc:sldMk cId="43330324" sldId="272"/>
        </pc:sldMkLst>
        <pc:spChg chg="mod">
          <ac:chgData name="Dattesh Dattu" userId="e9f6239ee300b592" providerId="LiveId" clId="{F3ECAAC3-C0FF-421B-9FC0-B90C25344FAE}" dt="2023-12-02T05:25:51.300" v="176"/>
          <ac:spMkLst>
            <pc:docMk/>
            <pc:sldMk cId="43330324" sldId="272"/>
            <ac:spMk id="2" creationId="{6C55E6E6-9083-31BE-0C89-24A4351C3610}"/>
          </ac:spMkLst>
        </pc:spChg>
        <pc:spChg chg="mod">
          <ac:chgData name="Dattesh Dattu" userId="e9f6239ee300b592" providerId="LiveId" clId="{F3ECAAC3-C0FF-421B-9FC0-B90C25344FAE}" dt="2023-12-02T05:25:51.300" v="176"/>
          <ac:spMkLst>
            <pc:docMk/>
            <pc:sldMk cId="43330324" sldId="272"/>
            <ac:spMk id="5" creationId="{C6C0573A-0584-7F4C-5175-8E2FD3A9A9C2}"/>
          </ac:spMkLst>
        </pc:spChg>
        <pc:picChg chg="mod">
          <ac:chgData name="Dattesh Dattu" userId="e9f6239ee300b592" providerId="LiveId" clId="{F3ECAAC3-C0FF-421B-9FC0-B90C25344FAE}" dt="2023-12-02T05:25:51.300" v="176"/>
          <ac:picMkLst>
            <pc:docMk/>
            <pc:sldMk cId="43330324" sldId="272"/>
            <ac:picMk id="13314" creationId="{A58FD901-BB6C-F519-0DC9-717921B2755C}"/>
          </ac:picMkLst>
        </pc:picChg>
      </pc:sldChg>
      <pc:sldChg chg="modSp modTransition">
        <pc:chgData name="Dattesh Dattu" userId="e9f6239ee300b592" providerId="LiveId" clId="{F3ECAAC3-C0FF-421B-9FC0-B90C25344FAE}" dt="2023-12-02T05:25:51.300" v="176"/>
        <pc:sldMkLst>
          <pc:docMk/>
          <pc:sldMk cId="1273681682" sldId="273"/>
        </pc:sldMkLst>
        <pc:spChg chg="mod">
          <ac:chgData name="Dattesh Dattu" userId="e9f6239ee300b592" providerId="LiveId" clId="{F3ECAAC3-C0FF-421B-9FC0-B90C25344FAE}" dt="2023-12-02T05:25:51.300" v="176"/>
          <ac:spMkLst>
            <pc:docMk/>
            <pc:sldMk cId="1273681682" sldId="273"/>
            <ac:spMk id="2" creationId="{2EB5AC84-B191-FE49-061A-CA94CE668D3A}"/>
          </ac:spMkLst>
        </pc:spChg>
        <pc:spChg chg="mod">
          <ac:chgData name="Dattesh Dattu" userId="e9f6239ee300b592" providerId="LiveId" clId="{F3ECAAC3-C0FF-421B-9FC0-B90C25344FAE}" dt="2023-12-02T05:25:51.300" v="176"/>
          <ac:spMkLst>
            <pc:docMk/>
            <pc:sldMk cId="1273681682" sldId="273"/>
            <ac:spMk id="3" creationId="{A6D1AC4C-8157-EF5C-E25D-B81EDE54A7B4}"/>
          </ac:spMkLst>
        </pc:spChg>
        <pc:picChg chg="mod">
          <ac:chgData name="Dattesh Dattu" userId="e9f6239ee300b592" providerId="LiveId" clId="{F3ECAAC3-C0FF-421B-9FC0-B90C25344FAE}" dt="2023-12-02T05:25:51.300" v="176"/>
          <ac:picMkLst>
            <pc:docMk/>
            <pc:sldMk cId="1273681682" sldId="273"/>
            <ac:picMk id="14338" creationId="{B5721D3E-8F77-24B4-EA6B-C70CC0F86039}"/>
          </ac:picMkLst>
        </pc:picChg>
      </pc:sldChg>
      <pc:sldChg chg="modSp mod modTransition">
        <pc:chgData name="Dattesh Dattu" userId="e9f6239ee300b592" providerId="LiveId" clId="{F3ECAAC3-C0FF-421B-9FC0-B90C25344FAE}" dt="2023-12-02T05:25:51.300" v="176"/>
        <pc:sldMkLst>
          <pc:docMk/>
          <pc:sldMk cId="2830398394" sldId="274"/>
        </pc:sldMkLst>
        <pc:spChg chg="mod">
          <ac:chgData name="Dattesh Dattu" userId="e9f6239ee300b592" providerId="LiveId" clId="{F3ECAAC3-C0FF-421B-9FC0-B90C25344FAE}" dt="2023-12-02T05:25:51.300" v="176"/>
          <ac:spMkLst>
            <pc:docMk/>
            <pc:sldMk cId="2830398394" sldId="274"/>
            <ac:spMk id="5" creationId="{7FE1AF0C-883C-5784-F7DB-FF7EC491FF5E}"/>
          </ac:spMkLst>
        </pc:spChg>
        <pc:spChg chg="mod">
          <ac:chgData name="Dattesh Dattu" userId="e9f6239ee300b592" providerId="LiveId" clId="{F3ECAAC3-C0FF-421B-9FC0-B90C25344FAE}" dt="2023-12-02T05:25:51.300" v="176"/>
          <ac:spMkLst>
            <pc:docMk/>
            <pc:sldMk cId="2830398394" sldId="274"/>
            <ac:spMk id="6" creationId="{A1DB9E9F-452E-C980-DBE9-97865E632A7E}"/>
          </ac:spMkLst>
        </pc:spChg>
        <pc:picChg chg="mod">
          <ac:chgData name="Dattesh Dattu" userId="e9f6239ee300b592" providerId="LiveId" clId="{F3ECAAC3-C0FF-421B-9FC0-B90C25344FAE}" dt="2023-12-02T05:25:51.300" v="176"/>
          <ac:picMkLst>
            <pc:docMk/>
            <pc:sldMk cId="2830398394" sldId="274"/>
            <ac:picMk id="7170" creationId="{EE78A504-D9C6-F3D1-4386-C3DC074B64D4}"/>
          </ac:picMkLst>
        </pc:picChg>
      </pc:sldChg>
      <pc:sldChg chg="modSp modTransition">
        <pc:chgData name="Dattesh Dattu" userId="e9f6239ee300b592" providerId="LiveId" clId="{F3ECAAC3-C0FF-421B-9FC0-B90C25344FAE}" dt="2023-12-02T05:25:51.300" v="176"/>
        <pc:sldMkLst>
          <pc:docMk/>
          <pc:sldMk cId="2170621937" sldId="275"/>
        </pc:sldMkLst>
        <pc:spChg chg="mod">
          <ac:chgData name="Dattesh Dattu" userId="e9f6239ee300b592" providerId="LiveId" clId="{F3ECAAC3-C0FF-421B-9FC0-B90C25344FAE}" dt="2023-12-02T05:25:51.300" v="176"/>
          <ac:spMkLst>
            <pc:docMk/>
            <pc:sldMk cId="2170621937" sldId="275"/>
            <ac:spMk id="2" creationId="{0733C869-8DAE-9D1B-E55E-6135B998CAF9}"/>
          </ac:spMkLst>
        </pc:spChg>
        <pc:picChg chg="mod">
          <ac:chgData name="Dattesh Dattu" userId="e9f6239ee300b592" providerId="LiveId" clId="{F3ECAAC3-C0FF-421B-9FC0-B90C25344FAE}" dt="2023-12-02T05:25:51.300" v="176"/>
          <ac:picMkLst>
            <pc:docMk/>
            <pc:sldMk cId="2170621937" sldId="275"/>
            <ac:picMk id="15362" creationId="{D78DD990-3286-CC10-1B24-467D6A8B2988}"/>
          </ac:picMkLst>
        </pc:picChg>
        <pc:picChg chg="mod">
          <ac:chgData name="Dattesh Dattu" userId="e9f6239ee300b592" providerId="LiveId" clId="{F3ECAAC3-C0FF-421B-9FC0-B90C25344FAE}" dt="2023-12-02T05:25:51.300" v="176"/>
          <ac:picMkLst>
            <pc:docMk/>
            <pc:sldMk cId="2170621937" sldId="275"/>
            <ac:picMk id="15364" creationId="{5B1012D2-31D2-F923-6C7B-90441DA88A81}"/>
          </ac:picMkLst>
        </pc:picChg>
        <pc:picChg chg="mod">
          <ac:chgData name="Dattesh Dattu" userId="e9f6239ee300b592" providerId="LiveId" clId="{F3ECAAC3-C0FF-421B-9FC0-B90C25344FAE}" dt="2023-12-02T05:25:51.300" v="176"/>
          <ac:picMkLst>
            <pc:docMk/>
            <pc:sldMk cId="2170621937" sldId="275"/>
            <ac:picMk id="15366" creationId="{D888CE74-22C6-2348-530A-8098AE94954B}"/>
          </ac:picMkLst>
        </pc:picChg>
        <pc:picChg chg="mod">
          <ac:chgData name="Dattesh Dattu" userId="e9f6239ee300b592" providerId="LiveId" clId="{F3ECAAC3-C0FF-421B-9FC0-B90C25344FAE}" dt="2023-12-02T05:25:51.300" v="176"/>
          <ac:picMkLst>
            <pc:docMk/>
            <pc:sldMk cId="2170621937" sldId="275"/>
            <ac:picMk id="15368" creationId="{F7BD2A2D-ACCE-EE29-1681-736A6BBF88A8}"/>
          </ac:picMkLst>
        </pc:picChg>
        <pc:picChg chg="mod">
          <ac:chgData name="Dattesh Dattu" userId="e9f6239ee300b592" providerId="LiveId" clId="{F3ECAAC3-C0FF-421B-9FC0-B90C25344FAE}" dt="2023-12-02T05:25:51.300" v="176"/>
          <ac:picMkLst>
            <pc:docMk/>
            <pc:sldMk cId="2170621937" sldId="275"/>
            <ac:picMk id="15370" creationId="{06EEEEB9-4D76-6559-A26B-5C28F462AB97}"/>
          </ac:picMkLst>
        </pc:picChg>
        <pc:picChg chg="mod">
          <ac:chgData name="Dattesh Dattu" userId="e9f6239ee300b592" providerId="LiveId" clId="{F3ECAAC3-C0FF-421B-9FC0-B90C25344FAE}" dt="2023-12-02T05:25:51.300" v="176"/>
          <ac:picMkLst>
            <pc:docMk/>
            <pc:sldMk cId="2170621937" sldId="275"/>
            <ac:picMk id="15372" creationId="{5E1B8BBF-117D-DF5C-AEF9-A96877F10E62}"/>
          </ac:picMkLst>
        </pc:picChg>
        <pc:picChg chg="mod">
          <ac:chgData name="Dattesh Dattu" userId="e9f6239ee300b592" providerId="LiveId" clId="{F3ECAAC3-C0FF-421B-9FC0-B90C25344FAE}" dt="2023-12-02T05:25:51.300" v="176"/>
          <ac:picMkLst>
            <pc:docMk/>
            <pc:sldMk cId="2170621937" sldId="275"/>
            <ac:picMk id="15374" creationId="{FC2D827C-033E-8D03-5858-98AC726044B4}"/>
          </ac:picMkLst>
        </pc:picChg>
        <pc:picChg chg="mod">
          <ac:chgData name="Dattesh Dattu" userId="e9f6239ee300b592" providerId="LiveId" clId="{F3ECAAC3-C0FF-421B-9FC0-B90C25344FAE}" dt="2023-12-02T05:25:51.300" v="176"/>
          <ac:picMkLst>
            <pc:docMk/>
            <pc:sldMk cId="2170621937" sldId="275"/>
            <ac:picMk id="15376" creationId="{06E20728-56D2-EFAD-0F15-FA2B9BA2D57A}"/>
          </ac:picMkLst>
        </pc:picChg>
      </pc:sldChg>
      <pc:sldChg chg="modSp mod modTransition">
        <pc:chgData name="Dattesh Dattu" userId="e9f6239ee300b592" providerId="LiveId" clId="{F3ECAAC3-C0FF-421B-9FC0-B90C25344FAE}" dt="2023-12-02T05:25:51.300" v="176"/>
        <pc:sldMkLst>
          <pc:docMk/>
          <pc:sldMk cId="3186336366" sldId="276"/>
        </pc:sldMkLst>
        <pc:spChg chg="mod">
          <ac:chgData name="Dattesh Dattu" userId="e9f6239ee300b592" providerId="LiveId" clId="{F3ECAAC3-C0FF-421B-9FC0-B90C25344FAE}" dt="2023-12-02T05:25:51.300" v="176"/>
          <ac:spMkLst>
            <pc:docMk/>
            <pc:sldMk cId="3186336366" sldId="276"/>
            <ac:spMk id="2" creationId="{0B8BD28C-4058-A9F6-10EA-E0CF7DE2FF23}"/>
          </ac:spMkLst>
        </pc:spChg>
        <pc:picChg chg="mod">
          <ac:chgData name="Dattesh Dattu" userId="e9f6239ee300b592" providerId="LiveId" clId="{F3ECAAC3-C0FF-421B-9FC0-B90C25344FAE}" dt="2023-12-02T05:25:51.300" v="176"/>
          <ac:picMkLst>
            <pc:docMk/>
            <pc:sldMk cId="3186336366" sldId="276"/>
            <ac:picMk id="5" creationId="{CB2ECCD2-2EB6-617D-7BA2-8FC6E8B97CCC}"/>
          </ac:picMkLst>
        </pc:picChg>
      </pc:sldChg>
      <pc:sldChg chg="modSp modTransition">
        <pc:chgData name="Dattesh Dattu" userId="e9f6239ee300b592" providerId="LiveId" clId="{F3ECAAC3-C0FF-421B-9FC0-B90C25344FAE}" dt="2023-12-02T05:25:51.300" v="176"/>
        <pc:sldMkLst>
          <pc:docMk/>
          <pc:sldMk cId="421621754" sldId="277"/>
        </pc:sldMkLst>
        <pc:spChg chg="mod">
          <ac:chgData name="Dattesh Dattu" userId="e9f6239ee300b592" providerId="LiveId" clId="{F3ECAAC3-C0FF-421B-9FC0-B90C25344FAE}" dt="2023-12-02T05:25:51.300" v="176"/>
          <ac:spMkLst>
            <pc:docMk/>
            <pc:sldMk cId="421621754" sldId="277"/>
            <ac:spMk id="6" creationId="{2BBCB4CA-9B57-1105-0F45-8E54548FA1B4}"/>
          </ac:spMkLst>
        </pc:spChg>
        <pc:picChg chg="mod">
          <ac:chgData name="Dattesh Dattu" userId="e9f6239ee300b592" providerId="LiveId" clId="{F3ECAAC3-C0FF-421B-9FC0-B90C25344FAE}" dt="2023-12-02T05:25:51.300" v="176"/>
          <ac:picMkLst>
            <pc:docMk/>
            <pc:sldMk cId="421621754" sldId="277"/>
            <ac:picMk id="8194" creationId="{0F60585B-78D5-9BB8-551B-46192706507C}"/>
          </ac:picMkLst>
        </pc:picChg>
      </pc:sldChg>
      <pc:sldChg chg="modSp modTransition">
        <pc:chgData name="Dattesh Dattu" userId="e9f6239ee300b592" providerId="LiveId" clId="{F3ECAAC3-C0FF-421B-9FC0-B90C25344FAE}" dt="2023-12-02T05:25:51.300" v="176"/>
        <pc:sldMkLst>
          <pc:docMk/>
          <pc:sldMk cId="4265424180" sldId="278"/>
        </pc:sldMkLst>
        <pc:spChg chg="mod">
          <ac:chgData name="Dattesh Dattu" userId="e9f6239ee300b592" providerId="LiveId" clId="{F3ECAAC3-C0FF-421B-9FC0-B90C25344FAE}" dt="2023-12-02T05:25:51.300" v="176"/>
          <ac:spMkLst>
            <pc:docMk/>
            <pc:sldMk cId="4265424180" sldId="278"/>
            <ac:spMk id="4" creationId="{DDB043A7-69CE-9C1A-4A7B-8AFDD9EA35D8}"/>
          </ac:spMkLst>
        </pc:spChg>
        <pc:spChg chg="mod">
          <ac:chgData name="Dattesh Dattu" userId="e9f6239ee300b592" providerId="LiveId" clId="{F3ECAAC3-C0FF-421B-9FC0-B90C25344FAE}" dt="2023-12-02T05:25:51.300" v="176"/>
          <ac:spMkLst>
            <pc:docMk/>
            <pc:sldMk cId="4265424180" sldId="278"/>
            <ac:spMk id="5" creationId="{26CAE6E4-1F63-6394-F74C-720D501956EE}"/>
          </ac:spMkLst>
        </pc:spChg>
        <pc:spChg chg="mod">
          <ac:chgData name="Dattesh Dattu" userId="e9f6239ee300b592" providerId="LiveId" clId="{F3ECAAC3-C0FF-421B-9FC0-B90C25344FAE}" dt="2023-12-02T05:25:51.300" v="176"/>
          <ac:spMkLst>
            <pc:docMk/>
            <pc:sldMk cId="4265424180" sldId="278"/>
            <ac:spMk id="12" creationId="{CE053637-3712-84E0-AE6B-D9A9A5281870}"/>
          </ac:spMkLst>
        </pc:spChg>
        <pc:picChg chg="mod">
          <ac:chgData name="Dattesh Dattu" userId="e9f6239ee300b592" providerId="LiveId" clId="{F3ECAAC3-C0FF-421B-9FC0-B90C25344FAE}" dt="2023-12-02T05:25:51.300" v="176"/>
          <ac:picMkLst>
            <pc:docMk/>
            <pc:sldMk cId="4265424180" sldId="278"/>
            <ac:picMk id="10" creationId="{D4263665-6245-D924-489A-EE9DABA7E0B1}"/>
          </ac:picMkLst>
        </pc:picChg>
      </pc:sldChg>
      <pc:sldChg chg="modSp mod modTransition">
        <pc:chgData name="Dattesh Dattu" userId="e9f6239ee300b592" providerId="LiveId" clId="{F3ECAAC3-C0FF-421B-9FC0-B90C25344FAE}" dt="2023-12-02T05:25:51.300" v="176"/>
        <pc:sldMkLst>
          <pc:docMk/>
          <pc:sldMk cId="1916184334" sldId="279"/>
        </pc:sldMkLst>
        <pc:spChg chg="mod">
          <ac:chgData name="Dattesh Dattu" userId="e9f6239ee300b592" providerId="LiveId" clId="{F3ECAAC3-C0FF-421B-9FC0-B90C25344FAE}" dt="2023-12-02T05:25:51.300" v="176"/>
          <ac:spMkLst>
            <pc:docMk/>
            <pc:sldMk cId="1916184334" sldId="279"/>
            <ac:spMk id="5" creationId="{796C6B35-46E8-FED7-28A0-236300C8C803}"/>
          </ac:spMkLst>
        </pc:spChg>
        <pc:spChg chg="mod">
          <ac:chgData name="Dattesh Dattu" userId="e9f6239ee300b592" providerId="LiveId" clId="{F3ECAAC3-C0FF-421B-9FC0-B90C25344FAE}" dt="2023-12-02T05:25:51.300" v="176"/>
          <ac:spMkLst>
            <pc:docMk/>
            <pc:sldMk cId="1916184334" sldId="279"/>
            <ac:spMk id="9" creationId="{03A49EAB-9770-51CD-8A69-07CC30BCCD83}"/>
          </ac:spMkLst>
        </pc:spChg>
        <pc:picChg chg="mod">
          <ac:chgData name="Dattesh Dattu" userId="e9f6239ee300b592" providerId="LiveId" clId="{F3ECAAC3-C0FF-421B-9FC0-B90C25344FAE}" dt="2023-12-02T05:25:51.300" v="176"/>
          <ac:picMkLst>
            <pc:docMk/>
            <pc:sldMk cId="1916184334" sldId="279"/>
            <ac:picMk id="7" creationId="{014997BF-A120-0FA5-E6A3-116575D0D408}"/>
          </ac:picMkLst>
        </pc:picChg>
        <pc:picChg chg="mod">
          <ac:chgData name="Dattesh Dattu" userId="e9f6239ee300b592" providerId="LiveId" clId="{F3ECAAC3-C0FF-421B-9FC0-B90C25344FAE}" dt="2023-12-02T05:25:51.300" v="176"/>
          <ac:picMkLst>
            <pc:docMk/>
            <pc:sldMk cId="1916184334" sldId="279"/>
            <ac:picMk id="8" creationId="{F77AEBC1-5C3A-4C63-6409-9522A3E6DD3B}"/>
          </ac:picMkLst>
        </pc:picChg>
        <pc:picChg chg="mod">
          <ac:chgData name="Dattesh Dattu" userId="e9f6239ee300b592" providerId="LiveId" clId="{F3ECAAC3-C0FF-421B-9FC0-B90C25344FAE}" dt="2023-12-02T05:25:51.300" v="176"/>
          <ac:picMkLst>
            <pc:docMk/>
            <pc:sldMk cId="1916184334" sldId="279"/>
            <ac:picMk id="10" creationId="{110663B4-4756-D0BA-83A9-2F65D31BDE55}"/>
          </ac:picMkLst>
        </pc:picChg>
      </pc:sldChg>
      <pc:sldChg chg="modSp mod modTransition">
        <pc:chgData name="Dattesh Dattu" userId="e9f6239ee300b592" providerId="LiveId" clId="{F3ECAAC3-C0FF-421B-9FC0-B90C25344FAE}" dt="2023-12-02T05:25:51.300" v="176"/>
        <pc:sldMkLst>
          <pc:docMk/>
          <pc:sldMk cId="3982577858" sldId="280"/>
        </pc:sldMkLst>
        <pc:spChg chg="mod">
          <ac:chgData name="Dattesh Dattu" userId="e9f6239ee300b592" providerId="LiveId" clId="{F3ECAAC3-C0FF-421B-9FC0-B90C25344FAE}" dt="2023-12-02T05:25:51.300" v="176"/>
          <ac:spMkLst>
            <pc:docMk/>
            <pc:sldMk cId="3982577858" sldId="280"/>
            <ac:spMk id="2" creationId="{22602DDA-4B3F-F95C-FED4-F15AE782FE24}"/>
          </ac:spMkLst>
        </pc:spChg>
        <pc:spChg chg="mod">
          <ac:chgData name="Dattesh Dattu" userId="e9f6239ee300b592" providerId="LiveId" clId="{F3ECAAC3-C0FF-421B-9FC0-B90C25344FAE}" dt="2023-12-02T05:25:51.300" v="176"/>
          <ac:spMkLst>
            <pc:docMk/>
            <pc:sldMk cId="3982577858" sldId="280"/>
            <ac:spMk id="3" creationId="{08C273E5-BAB8-862D-9325-31110C0BE7C4}"/>
          </ac:spMkLst>
        </pc:spChg>
        <pc:picChg chg="mod">
          <ac:chgData name="Dattesh Dattu" userId="e9f6239ee300b592" providerId="LiveId" clId="{F3ECAAC3-C0FF-421B-9FC0-B90C25344FAE}" dt="2023-12-02T05:25:51.300" v="176"/>
          <ac:picMkLst>
            <pc:docMk/>
            <pc:sldMk cId="3982577858" sldId="280"/>
            <ac:picMk id="4" creationId="{51F66F45-D7E9-EF5F-27D2-59BF84EB0282}"/>
          </ac:picMkLst>
        </pc:picChg>
        <pc:picChg chg="mod">
          <ac:chgData name="Dattesh Dattu" userId="e9f6239ee300b592" providerId="LiveId" clId="{F3ECAAC3-C0FF-421B-9FC0-B90C25344FAE}" dt="2023-12-02T05:25:51.300" v="176"/>
          <ac:picMkLst>
            <pc:docMk/>
            <pc:sldMk cId="3982577858" sldId="280"/>
            <ac:picMk id="5" creationId="{36502C17-83C1-7FA8-A815-A5930725372D}"/>
          </ac:picMkLst>
        </pc:picChg>
        <pc:picChg chg="mod">
          <ac:chgData name="Dattesh Dattu" userId="e9f6239ee300b592" providerId="LiveId" clId="{F3ECAAC3-C0FF-421B-9FC0-B90C25344FAE}" dt="2023-12-02T05:25:51.300" v="176"/>
          <ac:picMkLst>
            <pc:docMk/>
            <pc:sldMk cId="3982577858" sldId="280"/>
            <ac:picMk id="7" creationId="{EF554188-10D7-B608-8A1B-E14D179E48B6}"/>
          </ac:picMkLst>
        </pc:picChg>
      </pc:sldChg>
      <pc:sldChg chg="modSp modTransition">
        <pc:chgData name="Dattesh Dattu" userId="e9f6239ee300b592" providerId="LiveId" clId="{F3ECAAC3-C0FF-421B-9FC0-B90C25344FAE}" dt="2023-12-02T05:25:51.300" v="176"/>
        <pc:sldMkLst>
          <pc:docMk/>
          <pc:sldMk cId="3238030913" sldId="281"/>
        </pc:sldMkLst>
        <pc:spChg chg="mod">
          <ac:chgData name="Dattesh Dattu" userId="e9f6239ee300b592" providerId="LiveId" clId="{F3ECAAC3-C0FF-421B-9FC0-B90C25344FAE}" dt="2023-12-02T05:25:51.300" v="176"/>
          <ac:spMkLst>
            <pc:docMk/>
            <pc:sldMk cId="3238030913" sldId="281"/>
            <ac:spMk id="2" creationId="{41250C43-DD39-84E8-3B4B-C761D40EB482}"/>
          </ac:spMkLst>
        </pc:spChg>
        <pc:spChg chg="mod">
          <ac:chgData name="Dattesh Dattu" userId="e9f6239ee300b592" providerId="LiveId" clId="{F3ECAAC3-C0FF-421B-9FC0-B90C25344FAE}" dt="2023-12-02T05:25:51.300" v="176"/>
          <ac:spMkLst>
            <pc:docMk/>
            <pc:sldMk cId="3238030913" sldId="281"/>
            <ac:spMk id="6" creationId="{ED63F594-61D4-D9E5-E89D-24B8526C66C4}"/>
          </ac:spMkLst>
        </pc:spChg>
        <pc:picChg chg="mod">
          <ac:chgData name="Dattesh Dattu" userId="e9f6239ee300b592" providerId="LiveId" clId="{F3ECAAC3-C0FF-421B-9FC0-B90C25344FAE}" dt="2023-12-02T05:25:51.300" v="176"/>
          <ac:picMkLst>
            <pc:docMk/>
            <pc:sldMk cId="3238030913" sldId="281"/>
            <ac:picMk id="4" creationId="{9E097547-9987-4D3F-EE34-06FD3C6BA3FD}"/>
          </ac:picMkLst>
        </pc:picChg>
        <pc:picChg chg="mod">
          <ac:chgData name="Dattesh Dattu" userId="e9f6239ee300b592" providerId="LiveId" clId="{F3ECAAC3-C0FF-421B-9FC0-B90C25344FAE}" dt="2023-12-02T05:25:51.300" v="176"/>
          <ac:picMkLst>
            <pc:docMk/>
            <pc:sldMk cId="3238030913" sldId="281"/>
            <ac:picMk id="5" creationId="{7A09EADA-A04B-F0D7-1B2A-470094ED783B}"/>
          </ac:picMkLst>
        </pc:picChg>
      </pc:sldChg>
      <pc:sldChg chg="modSp modTransition">
        <pc:chgData name="Dattesh Dattu" userId="e9f6239ee300b592" providerId="LiveId" clId="{F3ECAAC3-C0FF-421B-9FC0-B90C25344FAE}" dt="2023-12-02T05:25:51.300" v="176"/>
        <pc:sldMkLst>
          <pc:docMk/>
          <pc:sldMk cId="1155330762" sldId="282"/>
        </pc:sldMkLst>
        <pc:spChg chg="mod">
          <ac:chgData name="Dattesh Dattu" userId="e9f6239ee300b592" providerId="LiveId" clId="{F3ECAAC3-C0FF-421B-9FC0-B90C25344FAE}" dt="2023-12-02T05:25:51.300" v="176"/>
          <ac:spMkLst>
            <pc:docMk/>
            <pc:sldMk cId="1155330762" sldId="282"/>
            <ac:spMk id="2" creationId="{37198EAD-A171-3181-BB93-BC423B27B53D}"/>
          </ac:spMkLst>
        </pc:spChg>
        <pc:spChg chg="mod">
          <ac:chgData name="Dattesh Dattu" userId="e9f6239ee300b592" providerId="LiveId" clId="{F3ECAAC3-C0FF-421B-9FC0-B90C25344FAE}" dt="2023-12-02T05:25:51.300" v="176"/>
          <ac:spMkLst>
            <pc:docMk/>
            <pc:sldMk cId="1155330762" sldId="282"/>
            <ac:spMk id="5" creationId="{59F43703-5F64-1B31-2626-CDE603D14642}"/>
          </ac:spMkLst>
        </pc:spChg>
        <pc:picChg chg="mod">
          <ac:chgData name="Dattesh Dattu" userId="e9f6239ee300b592" providerId="LiveId" clId="{F3ECAAC3-C0FF-421B-9FC0-B90C25344FAE}" dt="2023-12-02T05:25:51.300" v="176"/>
          <ac:picMkLst>
            <pc:docMk/>
            <pc:sldMk cId="1155330762" sldId="282"/>
            <ac:picMk id="4" creationId="{CB877E02-70D5-3350-51A8-185D217B6346}"/>
          </ac:picMkLst>
        </pc:picChg>
      </pc:sldChg>
      <pc:sldChg chg="modSp modTransition">
        <pc:chgData name="Dattesh Dattu" userId="e9f6239ee300b592" providerId="LiveId" clId="{F3ECAAC3-C0FF-421B-9FC0-B90C25344FAE}" dt="2023-12-02T05:25:51.300" v="176"/>
        <pc:sldMkLst>
          <pc:docMk/>
          <pc:sldMk cId="2485270849" sldId="283"/>
        </pc:sldMkLst>
        <pc:spChg chg="mod">
          <ac:chgData name="Dattesh Dattu" userId="e9f6239ee300b592" providerId="LiveId" clId="{F3ECAAC3-C0FF-421B-9FC0-B90C25344FAE}" dt="2023-12-02T05:25:51.300" v="176"/>
          <ac:spMkLst>
            <pc:docMk/>
            <pc:sldMk cId="2485270849" sldId="283"/>
            <ac:spMk id="4" creationId="{8DC46F3F-86EF-0864-768D-20E2935846A1}"/>
          </ac:spMkLst>
        </pc:spChg>
        <pc:picChg chg="mod">
          <ac:chgData name="Dattesh Dattu" userId="e9f6239ee300b592" providerId="LiveId" clId="{F3ECAAC3-C0FF-421B-9FC0-B90C25344FAE}" dt="2023-12-02T05:25:51.300" v="176"/>
          <ac:picMkLst>
            <pc:docMk/>
            <pc:sldMk cId="2485270849" sldId="283"/>
            <ac:picMk id="2050" creationId="{6E103A46-0EA2-5600-39BB-8F18FB9EBC8C}"/>
          </ac:picMkLst>
        </pc:picChg>
      </pc:sldChg>
      <pc:sldChg chg="modSp mod modTransition">
        <pc:chgData name="Dattesh Dattu" userId="e9f6239ee300b592" providerId="LiveId" clId="{F3ECAAC3-C0FF-421B-9FC0-B90C25344FAE}" dt="2023-12-02T05:25:51.300" v="176"/>
        <pc:sldMkLst>
          <pc:docMk/>
          <pc:sldMk cId="3259566987" sldId="284"/>
        </pc:sldMkLst>
        <pc:spChg chg="mod">
          <ac:chgData name="Dattesh Dattu" userId="e9f6239ee300b592" providerId="LiveId" clId="{F3ECAAC3-C0FF-421B-9FC0-B90C25344FAE}" dt="2023-12-02T05:25:51.300" v="176"/>
          <ac:spMkLst>
            <pc:docMk/>
            <pc:sldMk cId="3259566987" sldId="284"/>
            <ac:spMk id="6" creationId="{64D2CB9B-5896-27C4-994E-7F91C7E56596}"/>
          </ac:spMkLst>
        </pc:spChg>
        <pc:spChg chg="mod">
          <ac:chgData name="Dattesh Dattu" userId="e9f6239ee300b592" providerId="LiveId" clId="{F3ECAAC3-C0FF-421B-9FC0-B90C25344FAE}" dt="2023-12-02T05:25:51.300" v="176"/>
          <ac:spMkLst>
            <pc:docMk/>
            <pc:sldMk cId="3259566987" sldId="284"/>
            <ac:spMk id="7" creationId="{383B2D3B-A066-EE63-9B56-B9747E081212}"/>
          </ac:spMkLst>
        </pc:spChg>
        <pc:picChg chg="mod">
          <ac:chgData name="Dattesh Dattu" userId="e9f6239ee300b592" providerId="LiveId" clId="{F3ECAAC3-C0FF-421B-9FC0-B90C25344FAE}" dt="2023-12-02T05:25:51.300" v="176"/>
          <ac:picMkLst>
            <pc:docMk/>
            <pc:sldMk cId="3259566987" sldId="284"/>
            <ac:picMk id="9" creationId="{960F275B-88AC-82AE-FEEF-6964F81EF104}"/>
          </ac:picMkLst>
        </pc:picChg>
        <pc:picChg chg="mod">
          <ac:chgData name="Dattesh Dattu" userId="e9f6239ee300b592" providerId="LiveId" clId="{F3ECAAC3-C0FF-421B-9FC0-B90C25344FAE}" dt="2023-12-02T05:25:51.300" v="176"/>
          <ac:picMkLst>
            <pc:docMk/>
            <pc:sldMk cId="3259566987" sldId="284"/>
            <ac:picMk id="10" creationId="{EBEC7282-A36B-369C-6FDB-BCBC45FB3FF9}"/>
          </ac:picMkLst>
        </pc:picChg>
      </pc:sldChg>
      <pc:sldChg chg="modSp mod modTransition">
        <pc:chgData name="Dattesh Dattu" userId="e9f6239ee300b592" providerId="LiveId" clId="{F3ECAAC3-C0FF-421B-9FC0-B90C25344FAE}" dt="2023-12-02T05:25:51.300" v="176"/>
        <pc:sldMkLst>
          <pc:docMk/>
          <pc:sldMk cId="3330260123" sldId="285"/>
        </pc:sldMkLst>
        <pc:spChg chg="mod">
          <ac:chgData name="Dattesh Dattu" userId="e9f6239ee300b592" providerId="LiveId" clId="{F3ECAAC3-C0FF-421B-9FC0-B90C25344FAE}" dt="2023-12-02T05:25:51.300" v="176"/>
          <ac:spMkLst>
            <pc:docMk/>
            <pc:sldMk cId="3330260123" sldId="285"/>
            <ac:spMk id="5" creationId="{8BBEDB17-293C-F0D0-0C7D-65EDDA8E90AB}"/>
          </ac:spMkLst>
        </pc:spChg>
        <pc:spChg chg="mod">
          <ac:chgData name="Dattesh Dattu" userId="e9f6239ee300b592" providerId="LiveId" clId="{F3ECAAC3-C0FF-421B-9FC0-B90C25344FAE}" dt="2023-12-02T05:25:51.300" v="176"/>
          <ac:spMkLst>
            <pc:docMk/>
            <pc:sldMk cId="3330260123" sldId="285"/>
            <ac:spMk id="6" creationId="{147C740C-8CBE-647F-05D2-0FA8E2520A33}"/>
          </ac:spMkLst>
        </pc:spChg>
        <pc:spChg chg="mod">
          <ac:chgData name="Dattesh Dattu" userId="e9f6239ee300b592" providerId="LiveId" clId="{F3ECAAC3-C0FF-421B-9FC0-B90C25344FAE}" dt="2023-12-02T05:25:51.300" v="176"/>
          <ac:spMkLst>
            <pc:docMk/>
            <pc:sldMk cId="3330260123" sldId="285"/>
            <ac:spMk id="8" creationId="{D258C8A4-7CE5-AF17-0CF3-5532417D4831}"/>
          </ac:spMkLst>
        </pc:spChg>
        <pc:picChg chg="mod">
          <ac:chgData name="Dattesh Dattu" userId="e9f6239ee300b592" providerId="LiveId" clId="{F3ECAAC3-C0FF-421B-9FC0-B90C25344FAE}" dt="2023-12-02T05:25:51.300" v="176"/>
          <ac:picMkLst>
            <pc:docMk/>
            <pc:sldMk cId="3330260123" sldId="285"/>
            <ac:picMk id="7" creationId="{1245F290-98B3-3FA2-E449-2785F7CE4F12}"/>
          </ac:picMkLst>
        </pc:picChg>
      </pc:sldChg>
      <pc:sldChg chg="modSp modTransition">
        <pc:chgData name="Dattesh Dattu" userId="e9f6239ee300b592" providerId="LiveId" clId="{F3ECAAC3-C0FF-421B-9FC0-B90C25344FAE}" dt="2023-12-02T05:25:51.300" v="176"/>
        <pc:sldMkLst>
          <pc:docMk/>
          <pc:sldMk cId="1716017841" sldId="286"/>
        </pc:sldMkLst>
        <pc:spChg chg="mod">
          <ac:chgData name="Dattesh Dattu" userId="e9f6239ee300b592" providerId="LiveId" clId="{F3ECAAC3-C0FF-421B-9FC0-B90C25344FAE}" dt="2023-12-02T05:25:51.300" v="176"/>
          <ac:spMkLst>
            <pc:docMk/>
            <pc:sldMk cId="1716017841" sldId="286"/>
            <ac:spMk id="22" creationId="{20CE6EF5-792F-5666-1BAE-DE7529E2EE71}"/>
          </ac:spMkLst>
        </pc:spChg>
        <pc:spChg chg="mod">
          <ac:chgData name="Dattesh Dattu" userId="e9f6239ee300b592" providerId="LiveId" clId="{F3ECAAC3-C0FF-421B-9FC0-B90C25344FAE}" dt="2023-12-02T05:25:51.300" v="176"/>
          <ac:spMkLst>
            <pc:docMk/>
            <pc:sldMk cId="1716017841" sldId="286"/>
            <ac:spMk id="23" creationId="{4882A8B7-112F-34BA-4805-0B5C716F1775}"/>
          </ac:spMkLst>
        </pc:spChg>
        <pc:picChg chg="mod">
          <ac:chgData name="Dattesh Dattu" userId="e9f6239ee300b592" providerId="LiveId" clId="{F3ECAAC3-C0FF-421B-9FC0-B90C25344FAE}" dt="2023-12-02T05:25:51.300" v="176"/>
          <ac:picMkLst>
            <pc:docMk/>
            <pc:sldMk cId="1716017841" sldId="286"/>
            <ac:picMk id="10" creationId="{138BE119-4A46-B0FC-D5A4-8CC513545D84}"/>
          </ac:picMkLst>
        </pc:picChg>
      </pc:sldChg>
      <pc:sldChg chg="modSp modTransition">
        <pc:chgData name="Dattesh Dattu" userId="e9f6239ee300b592" providerId="LiveId" clId="{F3ECAAC3-C0FF-421B-9FC0-B90C25344FAE}" dt="2023-12-02T05:25:51.300" v="176"/>
        <pc:sldMkLst>
          <pc:docMk/>
          <pc:sldMk cId="614781221" sldId="287"/>
        </pc:sldMkLst>
        <pc:spChg chg="mod">
          <ac:chgData name="Dattesh Dattu" userId="e9f6239ee300b592" providerId="LiveId" clId="{F3ECAAC3-C0FF-421B-9FC0-B90C25344FAE}" dt="2023-12-02T05:25:51.300" v="176"/>
          <ac:spMkLst>
            <pc:docMk/>
            <pc:sldMk cId="614781221" sldId="287"/>
            <ac:spMk id="3" creationId="{A897EC9D-20CE-3BB5-2033-D1D6B9C9EB55}"/>
          </ac:spMkLst>
        </pc:spChg>
        <pc:spChg chg="mod">
          <ac:chgData name="Dattesh Dattu" userId="e9f6239ee300b592" providerId="LiveId" clId="{F3ECAAC3-C0FF-421B-9FC0-B90C25344FAE}" dt="2023-12-02T05:25:51.300" v="176"/>
          <ac:spMkLst>
            <pc:docMk/>
            <pc:sldMk cId="614781221" sldId="287"/>
            <ac:spMk id="4" creationId="{A8922440-2A1B-3203-4FFA-248B8535563A}"/>
          </ac:spMkLst>
        </pc:spChg>
        <pc:picChg chg="mod">
          <ac:chgData name="Dattesh Dattu" userId="e9f6239ee300b592" providerId="LiveId" clId="{F3ECAAC3-C0FF-421B-9FC0-B90C25344FAE}" dt="2023-12-02T05:25:51.300" v="176"/>
          <ac:picMkLst>
            <pc:docMk/>
            <pc:sldMk cId="614781221" sldId="287"/>
            <ac:picMk id="2" creationId="{DED837DD-2378-1AF5-55F1-263F887C376D}"/>
          </ac:picMkLst>
        </pc:picChg>
      </pc:sldChg>
      <pc:sldChg chg="modSp mod modTransition">
        <pc:chgData name="Dattesh Dattu" userId="e9f6239ee300b592" providerId="LiveId" clId="{F3ECAAC3-C0FF-421B-9FC0-B90C25344FAE}" dt="2023-12-02T05:25:51.300" v="176"/>
        <pc:sldMkLst>
          <pc:docMk/>
          <pc:sldMk cId="3157770523" sldId="288"/>
        </pc:sldMkLst>
        <pc:spChg chg="mod">
          <ac:chgData name="Dattesh Dattu" userId="e9f6239ee300b592" providerId="LiveId" clId="{F3ECAAC3-C0FF-421B-9FC0-B90C25344FAE}" dt="2023-12-02T05:25:51.300" v="176"/>
          <ac:spMkLst>
            <pc:docMk/>
            <pc:sldMk cId="3157770523" sldId="288"/>
            <ac:spMk id="2" creationId="{8C1959FD-8DEF-1B10-72D1-A8F007A98239}"/>
          </ac:spMkLst>
        </pc:spChg>
        <pc:spChg chg="mod">
          <ac:chgData name="Dattesh Dattu" userId="e9f6239ee300b592" providerId="LiveId" clId="{F3ECAAC3-C0FF-421B-9FC0-B90C25344FAE}" dt="2023-12-02T05:25:51.300" v="176"/>
          <ac:spMkLst>
            <pc:docMk/>
            <pc:sldMk cId="3157770523" sldId="288"/>
            <ac:spMk id="3" creationId="{F2A6A252-C7B1-F66B-2DE4-75DC2BCA4658}"/>
          </ac:spMkLst>
        </pc:spChg>
        <pc:picChg chg="mod">
          <ac:chgData name="Dattesh Dattu" userId="e9f6239ee300b592" providerId="LiveId" clId="{F3ECAAC3-C0FF-421B-9FC0-B90C25344FAE}" dt="2023-12-02T05:25:51.300" v="176"/>
          <ac:picMkLst>
            <pc:docMk/>
            <pc:sldMk cId="3157770523" sldId="288"/>
            <ac:picMk id="4" creationId="{3C6500AD-21E2-4BE9-DBD6-53D3A3CA67E2}"/>
          </ac:picMkLst>
        </pc:picChg>
      </pc:sldChg>
      <pc:sldChg chg="modSp mod modTransition">
        <pc:chgData name="Dattesh Dattu" userId="e9f6239ee300b592" providerId="LiveId" clId="{F3ECAAC3-C0FF-421B-9FC0-B90C25344FAE}" dt="2023-12-02T05:25:51.300" v="176"/>
        <pc:sldMkLst>
          <pc:docMk/>
          <pc:sldMk cId="603615219" sldId="289"/>
        </pc:sldMkLst>
        <pc:spChg chg="mod">
          <ac:chgData name="Dattesh Dattu" userId="e9f6239ee300b592" providerId="LiveId" clId="{F3ECAAC3-C0FF-421B-9FC0-B90C25344FAE}" dt="2023-12-02T05:25:51.300" v="176"/>
          <ac:spMkLst>
            <pc:docMk/>
            <pc:sldMk cId="603615219" sldId="289"/>
            <ac:spMk id="2" creationId="{F187A2FF-3176-5D8A-DBBC-6E9ACDCDFE6B}"/>
          </ac:spMkLst>
        </pc:spChg>
        <pc:spChg chg="mod">
          <ac:chgData name="Dattesh Dattu" userId="e9f6239ee300b592" providerId="LiveId" clId="{F3ECAAC3-C0FF-421B-9FC0-B90C25344FAE}" dt="2023-12-02T05:25:51.300" v="176"/>
          <ac:spMkLst>
            <pc:docMk/>
            <pc:sldMk cId="603615219" sldId="289"/>
            <ac:spMk id="3" creationId="{B07967BC-4AF3-735F-B63D-25BF900432BC}"/>
          </ac:spMkLst>
        </pc:spChg>
        <pc:picChg chg="mod">
          <ac:chgData name="Dattesh Dattu" userId="e9f6239ee300b592" providerId="LiveId" clId="{F3ECAAC3-C0FF-421B-9FC0-B90C25344FAE}" dt="2023-12-02T05:25:51.300" v="176"/>
          <ac:picMkLst>
            <pc:docMk/>
            <pc:sldMk cId="603615219" sldId="289"/>
            <ac:picMk id="4" creationId="{91DA8211-D20D-1C02-3185-CDD74EB386E0}"/>
          </ac:picMkLst>
        </pc:picChg>
      </pc:sldChg>
      <pc:sldChg chg="modSp modTransition">
        <pc:chgData name="Dattesh Dattu" userId="e9f6239ee300b592" providerId="LiveId" clId="{F3ECAAC3-C0FF-421B-9FC0-B90C25344FAE}" dt="2023-12-02T05:25:51.300" v="176"/>
        <pc:sldMkLst>
          <pc:docMk/>
          <pc:sldMk cId="2332203733" sldId="290"/>
        </pc:sldMkLst>
        <pc:picChg chg="mod">
          <ac:chgData name="Dattesh Dattu" userId="e9f6239ee300b592" providerId="LiveId" clId="{F3ECAAC3-C0FF-421B-9FC0-B90C25344FAE}" dt="2023-12-02T05:25:51.300" v="176"/>
          <ac:picMkLst>
            <pc:docMk/>
            <pc:sldMk cId="2332203733" sldId="290"/>
            <ac:picMk id="4" creationId="{53DCEFE7-30C8-8A99-699F-69189A411D04}"/>
          </ac:picMkLst>
        </pc:picChg>
        <pc:picChg chg="mod">
          <ac:chgData name="Dattesh Dattu" userId="e9f6239ee300b592" providerId="LiveId" clId="{F3ECAAC3-C0FF-421B-9FC0-B90C25344FAE}" dt="2023-12-02T05:25:51.300" v="176"/>
          <ac:picMkLst>
            <pc:docMk/>
            <pc:sldMk cId="2332203733" sldId="290"/>
            <ac:picMk id="5" creationId="{8DCA09D0-CB33-D66E-88C6-BCA39898574D}"/>
          </ac:picMkLst>
        </pc:picChg>
      </pc:sldChg>
      <pc:sldChg chg="modSp mod modTransition">
        <pc:chgData name="Dattesh Dattu" userId="e9f6239ee300b592" providerId="LiveId" clId="{F3ECAAC3-C0FF-421B-9FC0-B90C25344FAE}" dt="2023-12-02T05:25:51.300" v="176"/>
        <pc:sldMkLst>
          <pc:docMk/>
          <pc:sldMk cId="3184499047" sldId="291"/>
        </pc:sldMkLst>
        <pc:spChg chg="mod">
          <ac:chgData name="Dattesh Dattu" userId="e9f6239ee300b592" providerId="LiveId" clId="{F3ECAAC3-C0FF-421B-9FC0-B90C25344FAE}" dt="2023-12-02T05:25:51.300" v="176"/>
          <ac:spMkLst>
            <pc:docMk/>
            <pc:sldMk cId="3184499047" sldId="291"/>
            <ac:spMk id="2" creationId="{F7ABF7CC-8C63-A306-9D1E-6D506CD5858C}"/>
          </ac:spMkLst>
        </pc:spChg>
        <pc:spChg chg="mod">
          <ac:chgData name="Dattesh Dattu" userId="e9f6239ee300b592" providerId="LiveId" clId="{F3ECAAC3-C0FF-421B-9FC0-B90C25344FAE}" dt="2023-12-02T05:25:51.300" v="176"/>
          <ac:spMkLst>
            <pc:docMk/>
            <pc:sldMk cId="3184499047" sldId="291"/>
            <ac:spMk id="3" creationId="{B9110F96-7EC3-FF17-D05B-D5827C49676B}"/>
          </ac:spMkLst>
        </pc:spChg>
        <pc:picChg chg="mod">
          <ac:chgData name="Dattesh Dattu" userId="e9f6239ee300b592" providerId="LiveId" clId="{F3ECAAC3-C0FF-421B-9FC0-B90C25344FAE}" dt="2023-12-02T05:25:51.300" v="176"/>
          <ac:picMkLst>
            <pc:docMk/>
            <pc:sldMk cId="3184499047" sldId="291"/>
            <ac:picMk id="4" creationId="{34E5D3A2-C1DC-64CE-D73E-EE8FEB6A0FE5}"/>
          </ac:picMkLst>
        </pc:picChg>
      </pc:sldChg>
      <pc:sldChg chg="modSp modTransition">
        <pc:chgData name="Dattesh Dattu" userId="e9f6239ee300b592" providerId="LiveId" clId="{F3ECAAC3-C0FF-421B-9FC0-B90C25344FAE}" dt="2023-12-02T05:25:51.300" v="176"/>
        <pc:sldMkLst>
          <pc:docMk/>
          <pc:sldMk cId="3633398552" sldId="292"/>
        </pc:sldMkLst>
        <pc:picChg chg="mod">
          <ac:chgData name="Dattesh Dattu" userId="e9f6239ee300b592" providerId="LiveId" clId="{F3ECAAC3-C0FF-421B-9FC0-B90C25344FAE}" dt="2023-12-02T05:25:51.300" v="176"/>
          <ac:picMkLst>
            <pc:docMk/>
            <pc:sldMk cId="3633398552" sldId="292"/>
            <ac:picMk id="4" creationId="{2D717354-E45D-8448-AF32-1D41157AF8E8}"/>
          </ac:picMkLst>
        </pc:picChg>
        <pc:picChg chg="mod">
          <ac:chgData name="Dattesh Dattu" userId="e9f6239ee300b592" providerId="LiveId" clId="{F3ECAAC3-C0FF-421B-9FC0-B90C25344FAE}" dt="2023-12-02T05:25:51.300" v="176"/>
          <ac:picMkLst>
            <pc:docMk/>
            <pc:sldMk cId="3633398552" sldId="292"/>
            <ac:picMk id="5" creationId="{C0E932CE-7091-BC56-22D3-3BC72ED1532A}"/>
          </ac:picMkLst>
        </pc:picChg>
        <pc:picChg chg="mod">
          <ac:chgData name="Dattesh Dattu" userId="e9f6239ee300b592" providerId="LiveId" clId="{F3ECAAC3-C0FF-421B-9FC0-B90C25344FAE}" dt="2023-12-02T05:25:51.300" v="176"/>
          <ac:picMkLst>
            <pc:docMk/>
            <pc:sldMk cId="3633398552" sldId="292"/>
            <ac:picMk id="6" creationId="{F7BF089D-95BF-FB69-2EA4-106B2C90ABA1}"/>
          </ac:picMkLst>
        </pc:picChg>
      </pc:sldChg>
      <pc:sldChg chg="modSp modTransition">
        <pc:chgData name="Dattesh Dattu" userId="e9f6239ee300b592" providerId="LiveId" clId="{F3ECAAC3-C0FF-421B-9FC0-B90C25344FAE}" dt="2023-12-02T05:25:51.300" v="176"/>
        <pc:sldMkLst>
          <pc:docMk/>
          <pc:sldMk cId="2419092540" sldId="293"/>
        </pc:sldMkLst>
        <pc:spChg chg="mod">
          <ac:chgData name="Dattesh Dattu" userId="e9f6239ee300b592" providerId="LiveId" clId="{F3ECAAC3-C0FF-421B-9FC0-B90C25344FAE}" dt="2023-12-02T05:25:51.300" v="176"/>
          <ac:spMkLst>
            <pc:docMk/>
            <pc:sldMk cId="2419092540" sldId="293"/>
            <ac:spMk id="8" creationId="{647CBD8B-67B8-4C2D-F52C-E47A657F04AC}"/>
          </ac:spMkLst>
        </pc:spChg>
        <pc:spChg chg="mod">
          <ac:chgData name="Dattesh Dattu" userId="e9f6239ee300b592" providerId="LiveId" clId="{F3ECAAC3-C0FF-421B-9FC0-B90C25344FAE}" dt="2023-12-02T05:25:51.300" v="176"/>
          <ac:spMkLst>
            <pc:docMk/>
            <pc:sldMk cId="2419092540" sldId="293"/>
            <ac:spMk id="12" creationId="{EF7664CF-EC26-E199-DC36-89CAFBE7A567}"/>
          </ac:spMkLst>
        </pc:spChg>
        <pc:spChg chg="mod">
          <ac:chgData name="Dattesh Dattu" userId="e9f6239ee300b592" providerId="LiveId" clId="{F3ECAAC3-C0FF-421B-9FC0-B90C25344FAE}" dt="2023-12-02T05:25:51.300" v="176"/>
          <ac:spMkLst>
            <pc:docMk/>
            <pc:sldMk cId="2419092540" sldId="293"/>
            <ac:spMk id="13" creationId="{4BCDE8C9-0B6E-D041-5AD1-891238D446B3}"/>
          </ac:spMkLst>
        </pc:spChg>
        <pc:spChg chg="mod">
          <ac:chgData name="Dattesh Dattu" userId="e9f6239ee300b592" providerId="LiveId" clId="{F3ECAAC3-C0FF-421B-9FC0-B90C25344FAE}" dt="2023-12-02T05:25:51.300" v="176"/>
          <ac:spMkLst>
            <pc:docMk/>
            <pc:sldMk cId="2419092540" sldId="293"/>
            <ac:spMk id="14" creationId="{6CC82E2A-6361-2253-DDC9-9F1F99EA01A3}"/>
          </ac:spMkLst>
        </pc:spChg>
        <pc:picChg chg="mod">
          <ac:chgData name="Dattesh Dattu" userId="e9f6239ee300b592" providerId="LiveId" clId="{F3ECAAC3-C0FF-421B-9FC0-B90C25344FAE}" dt="2023-12-02T05:25:51.300" v="176"/>
          <ac:picMkLst>
            <pc:docMk/>
            <pc:sldMk cId="2419092540" sldId="293"/>
            <ac:picMk id="9" creationId="{AA09CDA1-42A1-CB7D-1864-FC5714B8CF7F}"/>
          </ac:picMkLst>
        </pc:picChg>
        <pc:picChg chg="mod">
          <ac:chgData name="Dattesh Dattu" userId="e9f6239ee300b592" providerId="LiveId" clId="{F3ECAAC3-C0FF-421B-9FC0-B90C25344FAE}" dt="2023-12-02T05:25:51.300" v="176"/>
          <ac:picMkLst>
            <pc:docMk/>
            <pc:sldMk cId="2419092540" sldId="293"/>
            <ac:picMk id="10" creationId="{9D413326-91DE-6B23-06FA-21D0106D7BAD}"/>
          </ac:picMkLst>
        </pc:picChg>
        <pc:picChg chg="mod">
          <ac:chgData name="Dattesh Dattu" userId="e9f6239ee300b592" providerId="LiveId" clId="{F3ECAAC3-C0FF-421B-9FC0-B90C25344FAE}" dt="2023-12-02T05:25:51.300" v="176"/>
          <ac:picMkLst>
            <pc:docMk/>
            <pc:sldMk cId="2419092540" sldId="293"/>
            <ac:picMk id="11" creationId="{82A7C1BD-34C8-936C-3714-D0BD50E6C6E4}"/>
          </ac:picMkLst>
        </pc:picChg>
      </pc:sldChg>
      <pc:sldChg chg="modSp mod modTransition">
        <pc:chgData name="Dattesh Dattu" userId="e9f6239ee300b592" providerId="LiveId" clId="{F3ECAAC3-C0FF-421B-9FC0-B90C25344FAE}" dt="2023-12-02T05:25:51.300" v="176"/>
        <pc:sldMkLst>
          <pc:docMk/>
          <pc:sldMk cId="3691959199" sldId="294"/>
        </pc:sldMkLst>
        <pc:spChg chg="mod">
          <ac:chgData name="Dattesh Dattu" userId="e9f6239ee300b592" providerId="LiveId" clId="{F3ECAAC3-C0FF-421B-9FC0-B90C25344FAE}" dt="2023-12-02T05:25:51.300" v="176"/>
          <ac:spMkLst>
            <pc:docMk/>
            <pc:sldMk cId="3691959199" sldId="294"/>
            <ac:spMk id="2" creationId="{562E5C9D-E62A-FFCB-0A37-8D853DA67C7B}"/>
          </ac:spMkLst>
        </pc:spChg>
        <pc:spChg chg="mod">
          <ac:chgData name="Dattesh Dattu" userId="e9f6239ee300b592" providerId="LiveId" clId="{F3ECAAC3-C0FF-421B-9FC0-B90C25344FAE}" dt="2023-12-02T05:25:51.300" v="176"/>
          <ac:spMkLst>
            <pc:docMk/>
            <pc:sldMk cId="3691959199" sldId="294"/>
            <ac:spMk id="3" creationId="{7F34827A-3943-F0B7-DD29-E16D93A65DBB}"/>
          </ac:spMkLst>
        </pc:spChg>
        <pc:picChg chg="mod">
          <ac:chgData name="Dattesh Dattu" userId="e9f6239ee300b592" providerId="LiveId" clId="{F3ECAAC3-C0FF-421B-9FC0-B90C25344FAE}" dt="2023-12-02T05:25:51.300" v="176"/>
          <ac:picMkLst>
            <pc:docMk/>
            <pc:sldMk cId="3691959199" sldId="294"/>
            <ac:picMk id="4" creationId="{55CD42B4-039B-9AA3-6EA9-B5CD2E3BBD51}"/>
          </ac:picMkLst>
        </pc:picChg>
      </pc:sldChg>
      <pc:sldChg chg="modSp modTransition">
        <pc:chgData name="Dattesh Dattu" userId="e9f6239ee300b592" providerId="LiveId" clId="{F3ECAAC3-C0FF-421B-9FC0-B90C25344FAE}" dt="2023-12-02T05:25:51.300" v="176"/>
        <pc:sldMkLst>
          <pc:docMk/>
          <pc:sldMk cId="2931472361" sldId="296"/>
        </pc:sldMkLst>
        <pc:spChg chg="mod">
          <ac:chgData name="Dattesh Dattu" userId="e9f6239ee300b592" providerId="LiveId" clId="{F3ECAAC3-C0FF-421B-9FC0-B90C25344FAE}" dt="2023-12-02T05:25:51.300" v="176"/>
          <ac:spMkLst>
            <pc:docMk/>
            <pc:sldMk cId="2931472361" sldId="296"/>
            <ac:spMk id="2" creationId="{3222CDE1-AEC4-4205-E802-A6E4BB34E46E}"/>
          </ac:spMkLst>
        </pc:spChg>
        <pc:spChg chg="mod">
          <ac:chgData name="Dattesh Dattu" userId="e9f6239ee300b592" providerId="LiveId" clId="{F3ECAAC3-C0FF-421B-9FC0-B90C25344FAE}" dt="2023-12-02T05:25:51.300" v="176"/>
          <ac:spMkLst>
            <pc:docMk/>
            <pc:sldMk cId="2931472361" sldId="296"/>
            <ac:spMk id="3" creationId="{A54BF540-58AD-9122-090C-6E59D8E2ADBA}"/>
          </ac:spMkLst>
        </pc:spChg>
        <pc:picChg chg="mod">
          <ac:chgData name="Dattesh Dattu" userId="e9f6239ee300b592" providerId="LiveId" clId="{F3ECAAC3-C0FF-421B-9FC0-B90C25344FAE}" dt="2023-12-02T05:25:51.300" v="176"/>
          <ac:picMkLst>
            <pc:docMk/>
            <pc:sldMk cId="2931472361" sldId="296"/>
            <ac:picMk id="4" creationId="{F6C32D93-4BD9-2F1C-3309-06FAED039BD6}"/>
          </ac:picMkLst>
        </pc:picChg>
      </pc:sldChg>
      <pc:sldChg chg="modSp modTransition">
        <pc:chgData name="Dattesh Dattu" userId="e9f6239ee300b592" providerId="LiveId" clId="{F3ECAAC3-C0FF-421B-9FC0-B90C25344FAE}" dt="2023-12-02T05:25:51.300" v="176"/>
        <pc:sldMkLst>
          <pc:docMk/>
          <pc:sldMk cId="4212718870" sldId="297"/>
        </pc:sldMkLst>
        <pc:spChg chg="mod">
          <ac:chgData name="Dattesh Dattu" userId="e9f6239ee300b592" providerId="LiveId" clId="{F3ECAAC3-C0FF-421B-9FC0-B90C25344FAE}" dt="2023-12-02T05:25:51.300" v="176"/>
          <ac:spMkLst>
            <pc:docMk/>
            <pc:sldMk cId="4212718870" sldId="297"/>
            <ac:spMk id="6" creationId="{AED48D6E-2A38-73A2-1698-8DCA524CD0E0}"/>
          </ac:spMkLst>
        </pc:spChg>
        <pc:spChg chg="mod">
          <ac:chgData name="Dattesh Dattu" userId="e9f6239ee300b592" providerId="LiveId" clId="{F3ECAAC3-C0FF-421B-9FC0-B90C25344FAE}" dt="2023-12-02T05:25:51.300" v="176"/>
          <ac:spMkLst>
            <pc:docMk/>
            <pc:sldMk cId="4212718870" sldId="297"/>
            <ac:spMk id="7" creationId="{166190DA-104F-D2FB-317F-01EF414ECC79}"/>
          </ac:spMkLst>
        </pc:spChg>
        <pc:picChg chg="mod">
          <ac:chgData name="Dattesh Dattu" userId="e9f6239ee300b592" providerId="LiveId" clId="{F3ECAAC3-C0FF-421B-9FC0-B90C25344FAE}" dt="2023-12-02T05:25:51.300" v="176"/>
          <ac:picMkLst>
            <pc:docMk/>
            <pc:sldMk cId="4212718870" sldId="297"/>
            <ac:picMk id="10242" creationId="{E6683186-B771-B27E-4C4D-1E1E426BE5E3}"/>
          </ac:picMkLst>
        </pc:picChg>
      </pc:sldChg>
      <pc:sldChg chg="modSp mod modTransition">
        <pc:chgData name="Dattesh Dattu" userId="e9f6239ee300b592" providerId="LiveId" clId="{F3ECAAC3-C0FF-421B-9FC0-B90C25344FAE}" dt="2023-12-02T05:25:51.300" v="176"/>
        <pc:sldMkLst>
          <pc:docMk/>
          <pc:sldMk cId="514188154" sldId="298"/>
        </pc:sldMkLst>
        <pc:spChg chg="mod">
          <ac:chgData name="Dattesh Dattu" userId="e9f6239ee300b592" providerId="LiveId" clId="{F3ECAAC3-C0FF-421B-9FC0-B90C25344FAE}" dt="2023-12-02T05:25:51.300" v="176"/>
          <ac:spMkLst>
            <pc:docMk/>
            <pc:sldMk cId="514188154" sldId="298"/>
            <ac:spMk id="2" creationId="{020ECBFE-0634-8A75-C3B1-0299F7BC7913}"/>
          </ac:spMkLst>
        </pc:spChg>
        <pc:spChg chg="mod">
          <ac:chgData name="Dattesh Dattu" userId="e9f6239ee300b592" providerId="LiveId" clId="{F3ECAAC3-C0FF-421B-9FC0-B90C25344FAE}" dt="2023-12-02T05:25:51.300" v="176"/>
          <ac:spMkLst>
            <pc:docMk/>
            <pc:sldMk cId="514188154" sldId="298"/>
            <ac:spMk id="3" creationId="{833E09BD-5E29-0B8F-AB34-DE70A57469C7}"/>
          </ac:spMkLst>
        </pc:spChg>
        <pc:picChg chg="mod">
          <ac:chgData name="Dattesh Dattu" userId="e9f6239ee300b592" providerId="LiveId" clId="{F3ECAAC3-C0FF-421B-9FC0-B90C25344FAE}" dt="2023-12-02T05:25:51.300" v="176"/>
          <ac:picMkLst>
            <pc:docMk/>
            <pc:sldMk cId="514188154" sldId="298"/>
            <ac:picMk id="11266" creationId="{54A1566C-CA12-F46B-57AB-35A16D43CF3A}"/>
          </ac:picMkLst>
        </pc:picChg>
      </pc:sldChg>
      <pc:sldChg chg="modSp modTransition">
        <pc:chgData name="Dattesh Dattu" userId="e9f6239ee300b592" providerId="LiveId" clId="{F3ECAAC3-C0FF-421B-9FC0-B90C25344FAE}" dt="2023-12-02T05:25:51.300" v="176"/>
        <pc:sldMkLst>
          <pc:docMk/>
          <pc:sldMk cId="2386539904" sldId="299"/>
        </pc:sldMkLst>
        <pc:picChg chg="mod">
          <ac:chgData name="Dattesh Dattu" userId="e9f6239ee300b592" providerId="LiveId" clId="{F3ECAAC3-C0FF-421B-9FC0-B90C25344FAE}" dt="2023-12-02T05:25:51.300" v="176"/>
          <ac:picMkLst>
            <pc:docMk/>
            <pc:sldMk cId="2386539904" sldId="299"/>
            <ac:picMk id="2050" creationId="{FD7EAD2A-89A5-579D-0BDF-633ABFD990C8}"/>
          </ac:picMkLst>
        </pc:picChg>
      </pc:sldChg>
      <pc:sldChg chg="del modTransition">
        <pc:chgData name="Dattesh Dattu" userId="e9f6239ee300b592" providerId="LiveId" clId="{F3ECAAC3-C0FF-421B-9FC0-B90C25344FAE}" dt="2023-12-02T05:22:50.104" v="152" actId="47"/>
        <pc:sldMkLst>
          <pc:docMk/>
          <pc:sldMk cId="546793297" sldId="300"/>
        </pc:sldMkLst>
      </pc:sldChg>
      <pc:sldChg chg="modSp mod modTransition modAnim">
        <pc:chgData name="Dattesh Dattu" userId="e9f6239ee300b592" providerId="LiveId" clId="{F3ECAAC3-C0FF-421B-9FC0-B90C25344FAE}" dt="2023-12-02T05:25:51.300" v="176"/>
        <pc:sldMkLst>
          <pc:docMk/>
          <pc:sldMk cId="178931050" sldId="301"/>
        </pc:sldMkLst>
        <pc:spChg chg="mod">
          <ac:chgData name="Dattesh Dattu" userId="e9f6239ee300b592" providerId="LiveId" clId="{F3ECAAC3-C0FF-421B-9FC0-B90C25344FAE}" dt="2023-12-02T05:25:51.300" v="176"/>
          <ac:spMkLst>
            <pc:docMk/>
            <pc:sldMk cId="178931050" sldId="301"/>
            <ac:spMk id="3" creationId="{27B75F48-7D7E-2386-7DBB-D1C3B04C67AE}"/>
          </ac:spMkLst>
        </pc:spChg>
        <pc:graphicFrameChg chg="mod">
          <ac:chgData name="Dattesh Dattu" userId="e9f6239ee300b592" providerId="LiveId" clId="{F3ECAAC3-C0FF-421B-9FC0-B90C25344FAE}" dt="2023-12-02T05:25:51.300" v="176"/>
          <ac:graphicFrameMkLst>
            <pc:docMk/>
            <pc:sldMk cId="178931050" sldId="301"/>
            <ac:graphicFrameMk id="5" creationId="{C9FA005B-913B-A779-6C31-09121CFD9055}"/>
          </ac:graphicFrameMkLst>
        </pc:graphicFrameChg>
        <pc:picChg chg="mod">
          <ac:chgData name="Dattesh Dattu" userId="e9f6239ee300b592" providerId="LiveId" clId="{F3ECAAC3-C0FF-421B-9FC0-B90C25344FAE}" dt="2023-12-02T05:25:51.300" v="176"/>
          <ac:picMkLst>
            <pc:docMk/>
            <pc:sldMk cId="178931050" sldId="301"/>
            <ac:picMk id="1026" creationId="{1A4CDA98-A08C-D09D-FCAF-8CCA3A39E38A}"/>
          </ac:picMkLst>
        </pc:picChg>
      </pc:sldChg>
      <pc:sldChg chg="modSp mod modTransition">
        <pc:chgData name="Dattesh Dattu" userId="e9f6239ee300b592" providerId="LiveId" clId="{F3ECAAC3-C0FF-421B-9FC0-B90C25344FAE}" dt="2023-12-02T05:25:51.300" v="176"/>
        <pc:sldMkLst>
          <pc:docMk/>
          <pc:sldMk cId="550115959" sldId="302"/>
        </pc:sldMkLst>
        <pc:spChg chg="mod">
          <ac:chgData name="Dattesh Dattu" userId="e9f6239ee300b592" providerId="LiveId" clId="{F3ECAAC3-C0FF-421B-9FC0-B90C25344FAE}" dt="2023-12-02T05:25:51.300" v="176"/>
          <ac:spMkLst>
            <pc:docMk/>
            <pc:sldMk cId="550115959" sldId="302"/>
            <ac:spMk id="3" creationId="{BF8A8E99-09BC-1D11-89F2-B1240E0BBB16}"/>
          </ac:spMkLst>
        </pc:spChg>
        <pc:spChg chg="mod">
          <ac:chgData name="Dattesh Dattu" userId="e9f6239ee300b592" providerId="LiveId" clId="{F3ECAAC3-C0FF-421B-9FC0-B90C25344FAE}" dt="2023-12-02T05:25:51.300" v="176"/>
          <ac:spMkLst>
            <pc:docMk/>
            <pc:sldMk cId="550115959" sldId="302"/>
            <ac:spMk id="4" creationId="{EBEF372D-98A7-3615-B988-62E054B12DBB}"/>
          </ac:spMkLst>
        </pc:spChg>
        <pc:picChg chg="mod">
          <ac:chgData name="Dattesh Dattu" userId="e9f6239ee300b592" providerId="LiveId" clId="{F3ECAAC3-C0FF-421B-9FC0-B90C25344FAE}" dt="2023-12-02T05:25:51.300" v="176"/>
          <ac:picMkLst>
            <pc:docMk/>
            <pc:sldMk cId="550115959" sldId="302"/>
            <ac:picMk id="7" creationId="{289AD1A0-DEFF-3345-CA2D-D16E9EDCB0CF}"/>
          </ac:picMkLst>
        </pc:picChg>
      </pc:sldChg>
      <pc:sldChg chg="modSp mod modTransition modAnim">
        <pc:chgData name="Dattesh Dattu" userId="e9f6239ee300b592" providerId="LiveId" clId="{F3ECAAC3-C0FF-421B-9FC0-B90C25344FAE}" dt="2023-12-02T05:25:51.300" v="176"/>
        <pc:sldMkLst>
          <pc:docMk/>
          <pc:sldMk cId="568354202" sldId="303"/>
        </pc:sldMkLst>
        <pc:spChg chg="mod">
          <ac:chgData name="Dattesh Dattu" userId="e9f6239ee300b592" providerId="LiveId" clId="{F3ECAAC3-C0FF-421B-9FC0-B90C25344FAE}" dt="2023-12-02T05:25:51.300" v="176"/>
          <ac:spMkLst>
            <pc:docMk/>
            <pc:sldMk cId="568354202" sldId="303"/>
            <ac:spMk id="2" creationId="{07F75BAA-B0F2-F001-A8B8-3701847A9884}"/>
          </ac:spMkLst>
        </pc:spChg>
        <pc:spChg chg="mod">
          <ac:chgData name="Dattesh Dattu" userId="e9f6239ee300b592" providerId="LiveId" clId="{F3ECAAC3-C0FF-421B-9FC0-B90C25344FAE}" dt="2023-12-02T05:25:51.300" v="176"/>
          <ac:spMkLst>
            <pc:docMk/>
            <pc:sldMk cId="568354202" sldId="303"/>
            <ac:spMk id="7" creationId="{16E23E2D-1B1E-9C0C-8640-83A53A8DB403}"/>
          </ac:spMkLst>
        </pc:spChg>
        <pc:spChg chg="mod">
          <ac:chgData name="Dattesh Dattu" userId="e9f6239ee300b592" providerId="LiveId" clId="{F3ECAAC3-C0FF-421B-9FC0-B90C25344FAE}" dt="2023-12-02T05:25:51.300" v="176"/>
          <ac:spMkLst>
            <pc:docMk/>
            <pc:sldMk cId="568354202" sldId="303"/>
            <ac:spMk id="9" creationId="{C15E6F0C-C196-D6BC-2B60-97CCCA988941}"/>
          </ac:spMkLst>
        </pc:spChg>
        <pc:picChg chg="mod">
          <ac:chgData name="Dattesh Dattu" userId="e9f6239ee300b592" providerId="LiveId" clId="{F3ECAAC3-C0FF-421B-9FC0-B90C25344FAE}" dt="2023-12-02T05:25:51.300" v="176"/>
          <ac:picMkLst>
            <pc:docMk/>
            <pc:sldMk cId="568354202" sldId="303"/>
            <ac:picMk id="3" creationId="{D9A09621-EADE-CC9F-278B-9B6E94D1E156}"/>
          </ac:picMkLst>
        </pc:picChg>
        <pc:picChg chg="mod">
          <ac:chgData name="Dattesh Dattu" userId="e9f6239ee300b592" providerId="LiveId" clId="{F3ECAAC3-C0FF-421B-9FC0-B90C25344FAE}" dt="2023-12-02T05:25:51.300" v="176"/>
          <ac:picMkLst>
            <pc:docMk/>
            <pc:sldMk cId="568354202" sldId="303"/>
            <ac:picMk id="4" creationId="{6F2E8BC2-0636-3BC4-ED44-ED1F96F1263F}"/>
          </ac:picMkLst>
        </pc:picChg>
        <pc:picChg chg="mod">
          <ac:chgData name="Dattesh Dattu" userId="e9f6239ee300b592" providerId="LiveId" clId="{F3ECAAC3-C0FF-421B-9FC0-B90C25344FAE}" dt="2023-12-02T05:25:51.300" v="176"/>
          <ac:picMkLst>
            <pc:docMk/>
            <pc:sldMk cId="568354202" sldId="303"/>
            <ac:picMk id="5" creationId="{82E1E10F-683B-01AF-E9B1-E86B44F14EAF}"/>
          </ac:picMkLst>
        </pc:picChg>
        <pc:picChg chg="mod">
          <ac:chgData name="Dattesh Dattu" userId="e9f6239ee300b592" providerId="LiveId" clId="{F3ECAAC3-C0FF-421B-9FC0-B90C25344FAE}" dt="2023-12-02T05:25:51.300" v="176"/>
          <ac:picMkLst>
            <pc:docMk/>
            <pc:sldMk cId="568354202" sldId="303"/>
            <ac:picMk id="8" creationId="{669B74A0-24B3-BCCE-C90A-3B295B32E624}"/>
          </ac:picMkLst>
        </pc:picChg>
        <pc:picChg chg="mod">
          <ac:chgData name="Dattesh Dattu" userId="e9f6239ee300b592" providerId="LiveId" clId="{F3ECAAC3-C0FF-421B-9FC0-B90C25344FAE}" dt="2023-12-02T05:25:51.300" v="176"/>
          <ac:picMkLst>
            <pc:docMk/>
            <pc:sldMk cId="568354202" sldId="303"/>
            <ac:picMk id="11" creationId="{A8EFEEC7-4F58-A81C-5F27-68254F1B1C3F}"/>
          </ac:picMkLst>
        </pc:picChg>
        <pc:picChg chg="mod">
          <ac:chgData name="Dattesh Dattu" userId="e9f6239ee300b592" providerId="LiveId" clId="{F3ECAAC3-C0FF-421B-9FC0-B90C25344FAE}" dt="2023-12-02T05:25:51.300" v="176"/>
          <ac:picMkLst>
            <pc:docMk/>
            <pc:sldMk cId="568354202" sldId="303"/>
            <ac:picMk id="13" creationId="{F8CCB33D-344C-CC5A-E80A-992E47D3171E}"/>
          </ac:picMkLst>
        </pc:picChg>
        <pc:picChg chg="mod">
          <ac:chgData name="Dattesh Dattu" userId="e9f6239ee300b592" providerId="LiveId" clId="{F3ECAAC3-C0FF-421B-9FC0-B90C25344FAE}" dt="2023-12-02T05:25:51.300" v="176"/>
          <ac:picMkLst>
            <pc:docMk/>
            <pc:sldMk cId="568354202" sldId="303"/>
            <ac:picMk id="1028" creationId="{CFC309DB-ECB7-8AB4-8D1C-A7F67503EBB1}"/>
          </ac:picMkLst>
        </pc:picChg>
      </pc:sldChg>
      <pc:sldMasterChg chg="modSp modTransition modSldLayout">
        <pc:chgData name="Dattesh Dattu" userId="e9f6239ee300b592" providerId="LiveId" clId="{F3ECAAC3-C0FF-421B-9FC0-B90C25344FAE}" dt="2023-12-02T05:25:24.819" v="153"/>
        <pc:sldMasterMkLst>
          <pc:docMk/>
          <pc:sldMasterMk cId="1283377768" sldId="2147483695"/>
        </pc:sldMasterMkLst>
        <pc:spChg chg="mod">
          <ac:chgData name="Dattesh Dattu" userId="e9f6239ee300b592" providerId="LiveId" clId="{F3ECAAC3-C0FF-421B-9FC0-B90C25344FAE}" dt="2023-12-02T05:25:24.819" v="153"/>
          <ac:spMkLst>
            <pc:docMk/>
            <pc:sldMasterMk cId="1283377768" sldId="2147483695"/>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ac:spMk id="3" creationId="{00000000-0000-0000-0000-000000000000}"/>
          </ac:spMkLst>
        </pc:spChg>
        <pc:spChg chg="mod">
          <ac:chgData name="Dattesh Dattu" userId="e9f6239ee300b592" providerId="LiveId" clId="{F3ECAAC3-C0FF-421B-9FC0-B90C25344FAE}" dt="2023-12-02T05:25:24.819" v="153"/>
          <ac:spMkLst>
            <pc:docMk/>
            <pc:sldMasterMk cId="1283377768" sldId="2147483695"/>
            <ac:spMk id="4" creationId="{00000000-0000-0000-0000-000000000000}"/>
          </ac:spMkLst>
        </pc:spChg>
        <pc:spChg chg="mod">
          <ac:chgData name="Dattesh Dattu" userId="e9f6239ee300b592" providerId="LiveId" clId="{F3ECAAC3-C0FF-421B-9FC0-B90C25344FAE}" dt="2023-12-02T05:25:24.819" v="153"/>
          <ac:spMkLst>
            <pc:docMk/>
            <pc:sldMasterMk cId="1283377768" sldId="2147483695"/>
            <ac:spMk id="5" creationId="{00000000-0000-0000-0000-000000000000}"/>
          </ac:spMkLst>
        </pc:spChg>
        <pc:spChg chg="mod">
          <ac:chgData name="Dattesh Dattu" userId="e9f6239ee300b592" providerId="LiveId" clId="{F3ECAAC3-C0FF-421B-9FC0-B90C25344FAE}" dt="2023-12-02T05:25:24.819" v="153"/>
          <ac:spMkLst>
            <pc:docMk/>
            <pc:sldMasterMk cId="1283377768" sldId="2147483695"/>
            <ac:spMk id="6" creationId="{00000000-0000-0000-0000-000000000000}"/>
          </ac:spMkLst>
        </pc:spChg>
        <pc:spChg chg="mod">
          <ac:chgData name="Dattesh Dattu" userId="e9f6239ee300b592" providerId="LiveId" clId="{F3ECAAC3-C0FF-421B-9FC0-B90C25344FAE}" dt="2023-12-02T05:25:24.819" v="153"/>
          <ac:spMkLst>
            <pc:docMk/>
            <pc:sldMasterMk cId="1283377768" sldId="2147483695"/>
            <ac:spMk id="21" creationId="{00000000-0000-0000-0000-000000000000}"/>
          </ac:spMkLst>
        </pc:spChg>
        <pc:spChg chg="mod">
          <ac:chgData name="Dattesh Dattu" userId="e9f6239ee300b592" providerId="LiveId" clId="{F3ECAAC3-C0FF-421B-9FC0-B90C25344FAE}" dt="2023-12-02T05:25:24.819" v="153"/>
          <ac:spMkLst>
            <pc:docMk/>
            <pc:sldMasterMk cId="1283377768" sldId="2147483695"/>
            <ac:spMk id="22" creationId="{00000000-0000-0000-0000-000000000000}"/>
          </ac:spMkLst>
        </pc:spChg>
        <pc:spChg chg="mod">
          <ac:chgData name="Dattesh Dattu" userId="e9f6239ee300b592" providerId="LiveId" clId="{F3ECAAC3-C0FF-421B-9FC0-B90C25344FAE}" dt="2023-12-02T05:25:24.819" v="153"/>
          <ac:spMkLst>
            <pc:docMk/>
            <pc:sldMasterMk cId="1283377768" sldId="2147483695"/>
            <ac:spMk id="23" creationId="{00000000-0000-0000-0000-000000000000}"/>
          </ac:spMkLst>
        </pc:spChg>
        <pc:spChg chg="mod">
          <ac:chgData name="Dattesh Dattu" userId="e9f6239ee300b592" providerId="LiveId" clId="{F3ECAAC3-C0FF-421B-9FC0-B90C25344FAE}" dt="2023-12-02T05:25:24.819" v="153"/>
          <ac:spMkLst>
            <pc:docMk/>
            <pc:sldMasterMk cId="1283377768" sldId="2147483695"/>
            <ac:spMk id="24" creationId="{00000000-0000-0000-0000-000000000000}"/>
          </ac:spMkLst>
        </pc:spChg>
        <pc:spChg chg="mod">
          <ac:chgData name="Dattesh Dattu" userId="e9f6239ee300b592" providerId="LiveId" clId="{F3ECAAC3-C0FF-421B-9FC0-B90C25344FAE}" dt="2023-12-02T05:25:24.819" v="153"/>
          <ac:spMkLst>
            <pc:docMk/>
            <pc:sldMasterMk cId="1283377768" sldId="2147483695"/>
            <ac:spMk id="25" creationId="{00000000-0000-0000-0000-000000000000}"/>
          </ac:spMkLst>
        </pc:spChg>
        <pc:spChg chg="mod">
          <ac:chgData name="Dattesh Dattu" userId="e9f6239ee300b592" providerId="LiveId" clId="{F3ECAAC3-C0FF-421B-9FC0-B90C25344FAE}" dt="2023-12-02T05:25:24.819" v="153"/>
          <ac:spMkLst>
            <pc:docMk/>
            <pc:sldMasterMk cId="1283377768" sldId="2147483695"/>
            <ac:spMk id="26" creationId="{00000000-0000-0000-0000-000000000000}"/>
          </ac:spMkLst>
        </pc:spChg>
        <pc:spChg chg="mod">
          <ac:chgData name="Dattesh Dattu" userId="e9f6239ee300b592" providerId="LiveId" clId="{F3ECAAC3-C0FF-421B-9FC0-B90C25344FAE}" dt="2023-12-02T05:25:24.819" v="153"/>
          <ac:spMkLst>
            <pc:docMk/>
            <pc:sldMasterMk cId="1283377768" sldId="2147483695"/>
            <ac:spMk id="27" creationId="{00000000-0000-0000-0000-000000000000}"/>
          </ac:spMkLst>
        </pc:spChg>
        <pc:spChg chg="mod">
          <ac:chgData name="Dattesh Dattu" userId="e9f6239ee300b592" providerId="LiveId" clId="{F3ECAAC3-C0FF-421B-9FC0-B90C25344FAE}" dt="2023-12-02T05:25:24.819" v="153"/>
          <ac:spMkLst>
            <pc:docMk/>
            <pc:sldMasterMk cId="1283377768" sldId="2147483695"/>
            <ac:spMk id="28" creationId="{00000000-0000-0000-0000-000000000000}"/>
          </ac:spMkLst>
        </pc:spChg>
        <pc:grpChg chg="mod">
          <ac:chgData name="Dattesh Dattu" userId="e9f6239ee300b592" providerId="LiveId" clId="{F3ECAAC3-C0FF-421B-9FC0-B90C25344FAE}" dt="2023-12-02T05:25:24.819" v="153"/>
          <ac:grpSpMkLst>
            <pc:docMk/>
            <pc:sldMasterMk cId="1283377768" sldId="2147483695"/>
            <ac:grpSpMk id="29" creationId="{00000000-0000-0000-0000-000000000000}"/>
          </ac:grpSpMkLst>
        </pc:grpChg>
        <pc:cxnChg chg="mod">
          <ac:chgData name="Dattesh Dattu" userId="e9f6239ee300b592" providerId="LiveId" clId="{F3ECAAC3-C0FF-421B-9FC0-B90C25344FAE}" dt="2023-12-02T05:25:24.819" v="153"/>
          <ac:cxnSpMkLst>
            <pc:docMk/>
            <pc:sldMasterMk cId="1283377768" sldId="2147483695"/>
            <ac:cxnSpMk id="19" creationId="{00000000-0000-0000-0000-000000000000}"/>
          </ac:cxnSpMkLst>
        </pc:cxnChg>
        <pc:cxnChg chg="mod">
          <ac:chgData name="Dattesh Dattu" userId="e9f6239ee300b592" providerId="LiveId" clId="{F3ECAAC3-C0FF-421B-9FC0-B90C25344FAE}" dt="2023-12-02T05:25:24.819" v="153"/>
          <ac:cxnSpMkLst>
            <pc:docMk/>
            <pc:sldMasterMk cId="1283377768" sldId="2147483695"/>
            <ac:cxnSpMk id="20" creationId="{00000000-0000-0000-0000-000000000000}"/>
          </ac:cxnSpMkLst>
        </pc:cxnChg>
        <pc:sldLayoutChg chg="modSp modTransition">
          <pc:chgData name="Dattesh Dattu" userId="e9f6239ee300b592" providerId="LiveId" clId="{F3ECAAC3-C0FF-421B-9FC0-B90C25344FAE}" dt="2023-12-02T05:25:24.819" v="153"/>
          <pc:sldLayoutMkLst>
            <pc:docMk/>
            <pc:sldMasterMk cId="1283377768" sldId="2147483695"/>
            <pc:sldLayoutMk cId="507171043" sldId="2147483696"/>
          </pc:sldLayoutMkLst>
          <pc:spChg chg="mod">
            <ac:chgData name="Dattesh Dattu" userId="e9f6239ee300b592" providerId="LiveId" clId="{F3ECAAC3-C0FF-421B-9FC0-B90C25344FAE}" dt="2023-12-02T05:25:24.819" v="153"/>
            <ac:spMkLst>
              <pc:docMk/>
              <pc:sldMasterMk cId="1283377768" sldId="2147483695"/>
              <pc:sldLayoutMk cId="507171043" sldId="2147483696"/>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507171043" sldId="2147483696"/>
              <ac:spMk id="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507171043" sldId="2147483696"/>
              <ac:spMk id="21"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507171043" sldId="2147483696"/>
              <ac:spMk id="2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507171043" sldId="2147483696"/>
              <ac:spMk id="2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507171043" sldId="2147483696"/>
              <ac:spMk id="24"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507171043" sldId="2147483696"/>
              <ac:spMk id="25"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507171043" sldId="2147483696"/>
              <ac:spMk id="26"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507171043" sldId="2147483696"/>
              <ac:spMk id="27"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507171043" sldId="2147483696"/>
              <ac:spMk id="29" creationId="{00000000-0000-0000-0000-000000000000}"/>
            </ac:spMkLst>
          </pc:spChg>
          <pc:grpChg chg="mod">
            <ac:chgData name="Dattesh Dattu" userId="e9f6239ee300b592" providerId="LiveId" clId="{F3ECAAC3-C0FF-421B-9FC0-B90C25344FAE}" dt="2023-12-02T05:25:24.819" v="153"/>
            <ac:grpSpMkLst>
              <pc:docMk/>
              <pc:sldMasterMk cId="1283377768" sldId="2147483695"/>
              <pc:sldLayoutMk cId="507171043" sldId="2147483696"/>
              <ac:grpSpMk id="16" creationId="{00000000-0000-0000-0000-000000000000}"/>
            </ac:grpSpMkLst>
          </pc:grpChg>
          <pc:cxnChg chg="mod">
            <ac:chgData name="Dattesh Dattu" userId="e9f6239ee300b592" providerId="LiveId" clId="{F3ECAAC3-C0FF-421B-9FC0-B90C25344FAE}" dt="2023-12-02T05:25:24.819" v="153"/>
            <ac:cxnSpMkLst>
              <pc:docMk/>
              <pc:sldMasterMk cId="1283377768" sldId="2147483695"/>
              <pc:sldLayoutMk cId="507171043" sldId="2147483696"/>
              <ac:cxnSpMk id="19" creationId="{00000000-0000-0000-0000-000000000000}"/>
            </ac:cxnSpMkLst>
          </pc:cxnChg>
          <pc:cxnChg chg="mod">
            <ac:chgData name="Dattesh Dattu" userId="e9f6239ee300b592" providerId="LiveId" clId="{F3ECAAC3-C0FF-421B-9FC0-B90C25344FAE}" dt="2023-12-02T05:25:24.819" v="153"/>
            <ac:cxnSpMkLst>
              <pc:docMk/>
              <pc:sldMasterMk cId="1283377768" sldId="2147483695"/>
              <pc:sldLayoutMk cId="507171043" sldId="2147483696"/>
              <ac:cxnSpMk id="20" creationId="{00000000-0000-0000-0000-000000000000}"/>
            </ac:cxnSpMkLst>
          </pc:cxnChg>
        </pc:sldLayoutChg>
        <pc:sldLayoutChg chg="modTransition">
          <pc:chgData name="Dattesh Dattu" userId="e9f6239ee300b592" providerId="LiveId" clId="{F3ECAAC3-C0FF-421B-9FC0-B90C25344FAE}" dt="2023-12-01T06:12:00.380" v="139"/>
          <pc:sldLayoutMkLst>
            <pc:docMk/>
            <pc:sldMasterMk cId="1283377768" sldId="2147483695"/>
            <pc:sldLayoutMk cId="67333554" sldId="2147483697"/>
          </pc:sldLayoutMkLst>
        </pc:sldLayoutChg>
        <pc:sldLayoutChg chg="modSp modTransition">
          <pc:chgData name="Dattesh Dattu" userId="e9f6239ee300b592" providerId="LiveId" clId="{F3ECAAC3-C0FF-421B-9FC0-B90C25344FAE}" dt="2023-12-02T05:25:24.819" v="153"/>
          <pc:sldLayoutMkLst>
            <pc:docMk/>
            <pc:sldMasterMk cId="1283377768" sldId="2147483695"/>
            <pc:sldLayoutMk cId="3390941006" sldId="2147483698"/>
          </pc:sldLayoutMkLst>
          <pc:spChg chg="mod">
            <ac:chgData name="Dattesh Dattu" userId="e9f6239ee300b592" providerId="LiveId" clId="{F3ECAAC3-C0FF-421B-9FC0-B90C25344FAE}" dt="2023-12-02T05:25:24.819" v="153"/>
            <ac:spMkLst>
              <pc:docMk/>
              <pc:sldMasterMk cId="1283377768" sldId="2147483695"/>
              <pc:sldLayoutMk cId="3390941006" sldId="2147483698"/>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3390941006" sldId="2147483698"/>
              <ac:spMk id="3" creationId="{00000000-0000-0000-0000-000000000000}"/>
            </ac:spMkLst>
          </pc:spChg>
        </pc:sldLayoutChg>
        <pc:sldLayoutChg chg="modSp modTransition">
          <pc:chgData name="Dattesh Dattu" userId="e9f6239ee300b592" providerId="LiveId" clId="{F3ECAAC3-C0FF-421B-9FC0-B90C25344FAE}" dt="2023-12-02T05:25:24.819" v="153"/>
          <pc:sldLayoutMkLst>
            <pc:docMk/>
            <pc:sldMasterMk cId="1283377768" sldId="2147483695"/>
            <pc:sldLayoutMk cId="2354972579" sldId="2147483699"/>
          </pc:sldLayoutMkLst>
          <pc:spChg chg="mod">
            <ac:chgData name="Dattesh Dattu" userId="e9f6239ee300b592" providerId="LiveId" clId="{F3ECAAC3-C0FF-421B-9FC0-B90C25344FAE}" dt="2023-12-02T05:25:24.819" v="153"/>
            <ac:spMkLst>
              <pc:docMk/>
              <pc:sldMasterMk cId="1283377768" sldId="2147483695"/>
              <pc:sldLayoutMk cId="2354972579" sldId="2147483699"/>
              <ac:spMk id="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354972579" sldId="2147483699"/>
              <ac:spMk id="4" creationId="{00000000-0000-0000-0000-000000000000}"/>
            </ac:spMkLst>
          </pc:spChg>
        </pc:sldLayoutChg>
        <pc:sldLayoutChg chg="modSp modTransition">
          <pc:chgData name="Dattesh Dattu" userId="e9f6239ee300b592" providerId="LiveId" clId="{F3ECAAC3-C0FF-421B-9FC0-B90C25344FAE}" dt="2023-12-02T05:25:24.819" v="153"/>
          <pc:sldLayoutMkLst>
            <pc:docMk/>
            <pc:sldMasterMk cId="1283377768" sldId="2147483695"/>
            <pc:sldLayoutMk cId="2654965018" sldId="2147483700"/>
          </pc:sldLayoutMkLst>
          <pc:spChg chg="mod">
            <ac:chgData name="Dattesh Dattu" userId="e9f6239ee300b592" providerId="LiveId" clId="{F3ECAAC3-C0FF-421B-9FC0-B90C25344FAE}" dt="2023-12-02T05:25:24.819" v="153"/>
            <ac:spMkLst>
              <pc:docMk/>
              <pc:sldMasterMk cId="1283377768" sldId="2147483695"/>
              <pc:sldLayoutMk cId="2654965018" sldId="2147483700"/>
              <ac:spMk id="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654965018" sldId="2147483700"/>
              <ac:spMk id="4"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654965018" sldId="2147483700"/>
              <ac:spMk id="5"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654965018" sldId="2147483700"/>
              <ac:spMk id="6" creationId="{00000000-0000-0000-0000-000000000000}"/>
            </ac:spMkLst>
          </pc:spChg>
        </pc:sldLayoutChg>
        <pc:sldLayoutChg chg="modSp modTransition">
          <pc:chgData name="Dattesh Dattu" userId="e9f6239ee300b592" providerId="LiveId" clId="{F3ECAAC3-C0FF-421B-9FC0-B90C25344FAE}" dt="2023-12-02T05:25:24.819" v="153"/>
          <pc:sldLayoutMkLst>
            <pc:docMk/>
            <pc:sldMasterMk cId="1283377768" sldId="2147483695"/>
            <pc:sldLayoutMk cId="3448642522" sldId="2147483701"/>
          </pc:sldLayoutMkLst>
          <pc:spChg chg="mod">
            <ac:chgData name="Dattesh Dattu" userId="e9f6239ee300b592" providerId="LiveId" clId="{F3ECAAC3-C0FF-421B-9FC0-B90C25344FAE}" dt="2023-12-02T05:25:24.819" v="153"/>
            <ac:spMkLst>
              <pc:docMk/>
              <pc:sldMasterMk cId="1283377768" sldId="2147483695"/>
              <pc:sldLayoutMk cId="3448642522" sldId="2147483701"/>
              <ac:spMk id="2" creationId="{00000000-0000-0000-0000-000000000000}"/>
            </ac:spMkLst>
          </pc:spChg>
        </pc:sldLayoutChg>
        <pc:sldLayoutChg chg="modTransition">
          <pc:chgData name="Dattesh Dattu" userId="e9f6239ee300b592" providerId="LiveId" clId="{F3ECAAC3-C0FF-421B-9FC0-B90C25344FAE}" dt="2023-12-01T06:12:00.380" v="139"/>
          <pc:sldLayoutMkLst>
            <pc:docMk/>
            <pc:sldMasterMk cId="1283377768" sldId="2147483695"/>
            <pc:sldLayoutMk cId="3242238172" sldId="2147483702"/>
          </pc:sldLayoutMkLst>
        </pc:sldLayoutChg>
        <pc:sldLayoutChg chg="modSp modTransition">
          <pc:chgData name="Dattesh Dattu" userId="e9f6239ee300b592" providerId="LiveId" clId="{F3ECAAC3-C0FF-421B-9FC0-B90C25344FAE}" dt="2023-12-02T05:25:24.819" v="153"/>
          <pc:sldLayoutMkLst>
            <pc:docMk/>
            <pc:sldMasterMk cId="1283377768" sldId="2147483695"/>
            <pc:sldLayoutMk cId="2764003544" sldId="2147483703"/>
          </pc:sldLayoutMkLst>
          <pc:spChg chg="mod">
            <ac:chgData name="Dattesh Dattu" userId="e9f6239ee300b592" providerId="LiveId" clId="{F3ECAAC3-C0FF-421B-9FC0-B90C25344FAE}" dt="2023-12-02T05:25:24.819" v="153"/>
            <ac:spMkLst>
              <pc:docMk/>
              <pc:sldMasterMk cId="1283377768" sldId="2147483695"/>
              <pc:sldLayoutMk cId="2764003544" sldId="2147483703"/>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764003544" sldId="2147483703"/>
              <ac:spMk id="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764003544" sldId="2147483703"/>
              <ac:spMk id="4" creationId="{00000000-0000-0000-0000-000000000000}"/>
            </ac:spMkLst>
          </pc:spChg>
        </pc:sldLayoutChg>
        <pc:sldLayoutChg chg="modSp modTransition">
          <pc:chgData name="Dattesh Dattu" userId="e9f6239ee300b592" providerId="LiveId" clId="{F3ECAAC3-C0FF-421B-9FC0-B90C25344FAE}" dt="2023-12-02T05:25:24.819" v="153"/>
          <pc:sldLayoutMkLst>
            <pc:docMk/>
            <pc:sldMasterMk cId="1283377768" sldId="2147483695"/>
            <pc:sldLayoutMk cId="2241838657" sldId="2147483704"/>
          </pc:sldLayoutMkLst>
          <pc:spChg chg="mod">
            <ac:chgData name="Dattesh Dattu" userId="e9f6239ee300b592" providerId="LiveId" clId="{F3ECAAC3-C0FF-421B-9FC0-B90C25344FAE}" dt="2023-12-02T05:25:24.819" v="153"/>
            <ac:spMkLst>
              <pc:docMk/>
              <pc:sldMasterMk cId="1283377768" sldId="2147483695"/>
              <pc:sldLayoutMk cId="2241838657" sldId="2147483704"/>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241838657" sldId="2147483704"/>
              <ac:spMk id="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241838657" sldId="2147483704"/>
              <ac:spMk id="4" creationId="{00000000-0000-0000-0000-000000000000}"/>
            </ac:spMkLst>
          </pc:spChg>
        </pc:sldLayoutChg>
        <pc:sldLayoutChg chg="modSp modTransition">
          <pc:chgData name="Dattesh Dattu" userId="e9f6239ee300b592" providerId="LiveId" clId="{F3ECAAC3-C0FF-421B-9FC0-B90C25344FAE}" dt="2023-12-02T05:25:24.819" v="153"/>
          <pc:sldLayoutMkLst>
            <pc:docMk/>
            <pc:sldMasterMk cId="1283377768" sldId="2147483695"/>
            <pc:sldLayoutMk cId="3944916022" sldId="2147483705"/>
          </pc:sldLayoutMkLst>
          <pc:spChg chg="mod">
            <ac:chgData name="Dattesh Dattu" userId="e9f6239ee300b592" providerId="LiveId" clId="{F3ECAAC3-C0FF-421B-9FC0-B90C25344FAE}" dt="2023-12-02T05:25:24.819" v="153"/>
            <ac:spMkLst>
              <pc:docMk/>
              <pc:sldMasterMk cId="1283377768" sldId="2147483695"/>
              <pc:sldLayoutMk cId="3944916022" sldId="2147483705"/>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3944916022" sldId="2147483705"/>
              <ac:spMk id="3" creationId="{00000000-0000-0000-0000-000000000000}"/>
            </ac:spMkLst>
          </pc:spChg>
        </pc:sldLayoutChg>
        <pc:sldLayoutChg chg="modSp modTransition">
          <pc:chgData name="Dattesh Dattu" userId="e9f6239ee300b592" providerId="LiveId" clId="{F3ECAAC3-C0FF-421B-9FC0-B90C25344FAE}" dt="2023-12-02T05:25:24.819" v="153"/>
          <pc:sldLayoutMkLst>
            <pc:docMk/>
            <pc:sldMasterMk cId="1283377768" sldId="2147483695"/>
            <pc:sldLayoutMk cId="231767380" sldId="2147483706"/>
          </pc:sldLayoutMkLst>
          <pc:spChg chg="mod">
            <ac:chgData name="Dattesh Dattu" userId="e9f6239ee300b592" providerId="LiveId" clId="{F3ECAAC3-C0FF-421B-9FC0-B90C25344FAE}" dt="2023-12-02T05:25:24.819" v="153"/>
            <ac:spMkLst>
              <pc:docMk/>
              <pc:sldMasterMk cId="1283377768" sldId="2147483695"/>
              <pc:sldLayoutMk cId="231767380" sldId="2147483706"/>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31767380" sldId="2147483706"/>
              <ac:spMk id="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31767380" sldId="2147483706"/>
              <ac:spMk id="2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31767380" sldId="2147483706"/>
              <ac:spMk id="24"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31767380" sldId="2147483706"/>
              <ac:spMk id="25" creationId="{00000000-0000-0000-0000-000000000000}"/>
            </ac:spMkLst>
          </pc:spChg>
        </pc:sldLayoutChg>
        <pc:sldLayoutChg chg="modSp modTransition">
          <pc:chgData name="Dattesh Dattu" userId="e9f6239ee300b592" providerId="LiveId" clId="{F3ECAAC3-C0FF-421B-9FC0-B90C25344FAE}" dt="2023-12-02T05:25:24.819" v="153"/>
          <pc:sldLayoutMkLst>
            <pc:docMk/>
            <pc:sldMasterMk cId="1283377768" sldId="2147483695"/>
            <pc:sldLayoutMk cId="1897432229" sldId="2147483707"/>
          </pc:sldLayoutMkLst>
          <pc:spChg chg="mod">
            <ac:chgData name="Dattesh Dattu" userId="e9f6239ee300b592" providerId="LiveId" clId="{F3ECAAC3-C0FF-421B-9FC0-B90C25344FAE}" dt="2023-12-02T05:25:24.819" v="153"/>
            <ac:spMkLst>
              <pc:docMk/>
              <pc:sldMasterMk cId="1283377768" sldId="2147483695"/>
              <pc:sldLayoutMk cId="1897432229" sldId="2147483707"/>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1897432229" sldId="2147483707"/>
              <ac:spMk id="3" creationId="{00000000-0000-0000-0000-000000000000}"/>
            </ac:spMkLst>
          </pc:spChg>
        </pc:sldLayoutChg>
        <pc:sldLayoutChg chg="modSp modTransition">
          <pc:chgData name="Dattesh Dattu" userId="e9f6239ee300b592" providerId="LiveId" clId="{F3ECAAC3-C0FF-421B-9FC0-B90C25344FAE}" dt="2023-12-02T05:25:24.819" v="153"/>
          <pc:sldLayoutMkLst>
            <pc:docMk/>
            <pc:sldMasterMk cId="1283377768" sldId="2147483695"/>
            <pc:sldLayoutMk cId="84077937" sldId="2147483708"/>
          </pc:sldLayoutMkLst>
          <pc:spChg chg="mod">
            <ac:chgData name="Dattesh Dattu" userId="e9f6239ee300b592" providerId="LiveId" clId="{F3ECAAC3-C0FF-421B-9FC0-B90C25344FAE}" dt="2023-12-02T05:25:24.819" v="153"/>
            <ac:spMkLst>
              <pc:docMk/>
              <pc:sldMasterMk cId="1283377768" sldId="2147483695"/>
              <pc:sldLayoutMk cId="84077937" sldId="2147483708"/>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84077937" sldId="2147483708"/>
              <ac:spMk id="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84077937" sldId="2147483708"/>
              <ac:spMk id="2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84077937" sldId="2147483708"/>
              <ac:spMk id="24"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84077937" sldId="2147483708"/>
              <ac:spMk id="25" creationId="{00000000-0000-0000-0000-000000000000}"/>
            </ac:spMkLst>
          </pc:spChg>
        </pc:sldLayoutChg>
        <pc:sldLayoutChg chg="modSp modTransition">
          <pc:chgData name="Dattesh Dattu" userId="e9f6239ee300b592" providerId="LiveId" clId="{F3ECAAC3-C0FF-421B-9FC0-B90C25344FAE}" dt="2023-12-02T05:25:24.819" v="153"/>
          <pc:sldLayoutMkLst>
            <pc:docMk/>
            <pc:sldMasterMk cId="1283377768" sldId="2147483695"/>
            <pc:sldLayoutMk cId="2706162552" sldId="2147483709"/>
          </pc:sldLayoutMkLst>
          <pc:spChg chg="mod">
            <ac:chgData name="Dattesh Dattu" userId="e9f6239ee300b592" providerId="LiveId" clId="{F3ECAAC3-C0FF-421B-9FC0-B90C25344FAE}" dt="2023-12-02T05:25:24.819" v="153"/>
            <ac:spMkLst>
              <pc:docMk/>
              <pc:sldMasterMk cId="1283377768" sldId="2147483695"/>
              <pc:sldLayoutMk cId="2706162552" sldId="2147483709"/>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706162552" sldId="2147483709"/>
              <ac:spMk id="3"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2706162552" sldId="2147483709"/>
              <ac:spMk id="23" creationId="{00000000-0000-0000-0000-000000000000}"/>
            </ac:spMkLst>
          </pc:spChg>
        </pc:sldLayoutChg>
        <pc:sldLayoutChg chg="modTransition">
          <pc:chgData name="Dattesh Dattu" userId="e9f6239ee300b592" providerId="LiveId" clId="{F3ECAAC3-C0FF-421B-9FC0-B90C25344FAE}" dt="2023-12-01T06:12:00.380" v="139"/>
          <pc:sldLayoutMkLst>
            <pc:docMk/>
            <pc:sldMasterMk cId="1283377768" sldId="2147483695"/>
            <pc:sldLayoutMk cId="747787617" sldId="2147483710"/>
          </pc:sldLayoutMkLst>
        </pc:sldLayoutChg>
        <pc:sldLayoutChg chg="modSp modTransition">
          <pc:chgData name="Dattesh Dattu" userId="e9f6239ee300b592" providerId="LiveId" clId="{F3ECAAC3-C0FF-421B-9FC0-B90C25344FAE}" dt="2023-12-02T05:25:24.819" v="153"/>
          <pc:sldLayoutMkLst>
            <pc:docMk/>
            <pc:sldMasterMk cId="1283377768" sldId="2147483695"/>
            <pc:sldLayoutMk cId="1998773418" sldId="2147483711"/>
          </pc:sldLayoutMkLst>
          <pc:spChg chg="mod">
            <ac:chgData name="Dattesh Dattu" userId="e9f6239ee300b592" providerId="LiveId" clId="{F3ECAAC3-C0FF-421B-9FC0-B90C25344FAE}" dt="2023-12-02T05:25:24.819" v="153"/>
            <ac:spMkLst>
              <pc:docMk/>
              <pc:sldMasterMk cId="1283377768" sldId="2147483695"/>
              <pc:sldLayoutMk cId="1998773418" sldId="2147483711"/>
              <ac:spMk id="2" creationId="{00000000-0000-0000-0000-000000000000}"/>
            </ac:spMkLst>
          </pc:spChg>
          <pc:spChg chg="mod">
            <ac:chgData name="Dattesh Dattu" userId="e9f6239ee300b592" providerId="LiveId" clId="{F3ECAAC3-C0FF-421B-9FC0-B90C25344FAE}" dt="2023-12-02T05:25:24.819" v="153"/>
            <ac:spMkLst>
              <pc:docMk/>
              <pc:sldMasterMk cId="1283377768" sldId="2147483695"/>
              <pc:sldLayoutMk cId="1998773418" sldId="2147483711"/>
              <ac:spMk id="3" creationId="{00000000-0000-0000-0000-000000000000}"/>
            </ac:spMkLst>
          </pc:spChg>
        </pc:sldLayoutChg>
      </pc:sldMasterChg>
      <pc:sldMasterChg chg="modSp modTransition modSldLayout">
        <pc:chgData name="Dattesh Dattu" userId="e9f6239ee300b592" providerId="LiveId" clId="{F3ECAAC3-C0FF-421B-9FC0-B90C25344FAE}" dt="2023-12-02T05:25:51.300" v="176"/>
        <pc:sldMasterMkLst>
          <pc:docMk/>
          <pc:sldMasterMk cId="1287077360" sldId="2147483712"/>
        </pc:sldMasterMkLst>
        <pc:spChg chg="mod">
          <ac:chgData name="Dattesh Dattu" userId="e9f6239ee300b592" providerId="LiveId" clId="{F3ECAAC3-C0FF-421B-9FC0-B90C25344FAE}" dt="2023-12-02T05:25:51.300" v="176"/>
          <ac:spMkLst>
            <pc:docMk/>
            <pc:sldMasterMk cId="1287077360" sldId="2147483712"/>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ac:spMk id="3" creationId="{00000000-0000-0000-0000-000000000000}"/>
          </ac:spMkLst>
        </pc:spChg>
        <pc:spChg chg="mod">
          <ac:chgData name="Dattesh Dattu" userId="e9f6239ee300b592" providerId="LiveId" clId="{F3ECAAC3-C0FF-421B-9FC0-B90C25344FAE}" dt="2023-12-02T05:25:51.300" v="176"/>
          <ac:spMkLst>
            <pc:docMk/>
            <pc:sldMasterMk cId="1287077360" sldId="2147483712"/>
            <ac:spMk id="4" creationId="{00000000-0000-0000-0000-000000000000}"/>
          </ac:spMkLst>
        </pc:spChg>
        <pc:spChg chg="mod">
          <ac:chgData name="Dattesh Dattu" userId="e9f6239ee300b592" providerId="LiveId" clId="{F3ECAAC3-C0FF-421B-9FC0-B90C25344FAE}" dt="2023-12-02T05:25:51.300" v="176"/>
          <ac:spMkLst>
            <pc:docMk/>
            <pc:sldMasterMk cId="1287077360" sldId="2147483712"/>
            <ac:spMk id="5" creationId="{00000000-0000-0000-0000-000000000000}"/>
          </ac:spMkLst>
        </pc:spChg>
        <pc:spChg chg="mod">
          <ac:chgData name="Dattesh Dattu" userId="e9f6239ee300b592" providerId="LiveId" clId="{F3ECAAC3-C0FF-421B-9FC0-B90C25344FAE}" dt="2023-12-02T05:25:51.300" v="176"/>
          <ac:spMkLst>
            <pc:docMk/>
            <pc:sldMasterMk cId="1287077360" sldId="2147483712"/>
            <ac:spMk id="6" creationId="{00000000-0000-0000-0000-000000000000}"/>
          </ac:spMkLst>
        </pc:spChg>
        <pc:spChg chg="mod">
          <ac:chgData name="Dattesh Dattu" userId="e9f6239ee300b592" providerId="LiveId" clId="{F3ECAAC3-C0FF-421B-9FC0-B90C25344FAE}" dt="2023-12-02T05:25:51.300" v="176"/>
          <ac:spMkLst>
            <pc:docMk/>
            <pc:sldMasterMk cId="1287077360" sldId="2147483712"/>
            <ac:spMk id="9" creationId="{00000000-0000-0000-0000-000000000000}"/>
          </ac:spMkLst>
        </pc:spChg>
        <pc:spChg chg="mod">
          <ac:chgData name="Dattesh Dattu" userId="e9f6239ee300b592" providerId="LiveId" clId="{F3ECAAC3-C0FF-421B-9FC0-B90C25344FAE}" dt="2023-12-02T05:25:51.300" v="176"/>
          <ac:spMkLst>
            <pc:docMk/>
            <pc:sldMasterMk cId="1287077360" sldId="2147483712"/>
            <ac:spMk id="10" creationId="{00000000-0000-0000-0000-000000000000}"/>
          </ac:spMkLst>
        </pc:spChg>
        <pc:spChg chg="mod">
          <ac:chgData name="Dattesh Dattu" userId="e9f6239ee300b592" providerId="LiveId" clId="{F3ECAAC3-C0FF-421B-9FC0-B90C25344FAE}" dt="2023-12-02T05:25:51.300" v="176"/>
          <ac:spMkLst>
            <pc:docMk/>
            <pc:sldMasterMk cId="1287077360" sldId="2147483712"/>
            <ac:spMk id="11" creationId="{00000000-0000-0000-0000-000000000000}"/>
          </ac:spMkLst>
        </pc:spChg>
        <pc:spChg chg="mod">
          <ac:chgData name="Dattesh Dattu" userId="e9f6239ee300b592" providerId="LiveId" clId="{F3ECAAC3-C0FF-421B-9FC0-B90C25344FAE}" dt="2023-12-02T05:25:51.300" v="176"/>
          <ac:spMkLst>
            <pc:docMk/>
            <pc:sldMasterMk cId="1287077360" sldId="2147483712"/>
            <ac:spMk id="12" creationId="{00000000-0000-0000-0000-000000000000}"/>
          </ac:spMkLst>
        </pc:spChg>
        <pc:spChg chg="mod">
          <ac:chgData name="Dattesh Dattu" userId="e9f6239ee300b592" providerId="LiveId" clId="{F3ECAAC3-C0FF-421B-9FC0-B90C25344FAE}" dt="2023-12-02T05:25:51.300" v="176"/>
          <ac:spMkLst>
            <pc:docMk/>
            <pc:sldMasterMk cId="1287077360" sldId="2147483712"/>
            <ac:spMk id="13" creationId="{00000000-0000-0000-0000-000000000000}"/>
          </ac:spMkLst>
        </pc:spChg>
        <pc:spChg chg="mod">
          <ac:chgData name="Dattesh Dattu" userId="e9f6239ee300b592" providerId="LiveId" clId="{F3ECAAC3-C0FF-421B-9FC0-B90C25344FAE}" dt="2023-12-02T05:25:51.300" v="176"/>
          <ac:spMkLst>
            <pc:docMk/>
            <pc:sldMasterMk cId="1287077360" sldId="2147483712"/>
            <ac:spMk id="14" creationId="{00000000-0000-0000-0000-000000000000}"/>
          </ac:spMkLst>
        </pc:spChg>
        <pc:spChg chg="mod">
          <ac:chgData name="Dattesh Dattu" userId="e9f6239ee300b592" providerId="LiveId" clId="{F3ECAAC3-C0FF-421B-9FC0-B90C25344FAE}" dt="2023-12-02T05:25:51.300" v="176"/>
          <ac:spMkLst>
            <pc:docMk/>
            <pc:sldMasterMk cId="1287077360" sldId="2147483712"/>
            <ac:spMk id="15" creationId="{00000000-0000-0000-0000-000000000000}"/>
          </ac:spMkLst>
        </pc:spChg>
        <pc:spChg chg="mod">
          <ac:chgData name="Dattesh Dattu" userId="e9f6239ee300b592" providerId="LiveId" clId="{F3ECAAC3-C0FF-421B-9FC0-B90C25344FAE}" dt="2023-12-02T05:25:51.300" v="176"/>
          <ac:spMkLst>
            <pc:docMk/>
            <pc:sldMasterMk cId="1287077360" sldId="2147483712"/>
            <ac:spMk id="16" creationId="{00000000-0000-0000-0000-000000000000}"/>
          </ac:spMkLst>
        </pc:spChg>
        <pc:grpChg chg="mod">
          <ac:chgData name="Dattesh Dattu" userId="e9f6239ee300b592" providerId="LiveId" clId="{F3ECAAC3-C0FF-421B-9FC0-B90C25344FAE}" dt="2023-12-02T05:25:51.300" v="176"/>
          <ac:grpSpMkLst>
            <pc:docMk/>
            <pc:sldMasterMk cId="1287077360" sldId="2147483712"/>
            <ac:grpSpMk id="17" creationId="{00000000-0000-0000-0000-000000000000}"/>
          </ac:grpSpMkLst>
        </pc:grpChg>
        <pc:cxnChg chg="mod">
          <ac:chgData name="Dattesh Dattu" userId="e9f6239ee300b592" providerId="LiveId" clId="{F3ECAAC3-C0FF-421B-9FC0-B90C25344FAE}" dt="2023-12-02T05:25:51.300" v="176"/>
          <ac:cxnSpMkLst>
            <pc:docMk/>
            <pc:sldMasterMk cId="1287077360" sldId="2147483712"/>
            <ac:cxnSpMk id="7" creationId="{00000000-0000-0000-0000-000000000000}"/>
          </ac:cxnSpMkLst>
        </pc:cxnChg>
        <pc:cxnChg chg="mod">
          <ac:chgData name="Dattesh Dattu" userId="e9f6239ee300b592" providerId="LiveId" clId="{F3ECAAC3-C0FF-421B-9FC0-B90C25344FAE}" dt="2023-12-02T05:25:51.300" v="176"/>
          <ac:cxnSpMkLst>
            <pc:docMk/>
            <pc:sldMasterMk cId="1287077360" sldId="2147483712"/>
            <ac:cxnSpMk id="8" creationId="{00000000-0000-0000-0000-000000000000}"/>
          </ac:cxnSpMkLst>
        </pc:cxnChg>
        <pc:sldLayoutChg chg="modSp modTransition">
          <pc:chgData name="Dattesh Dattu" userId="e9f6239ee300b592" providerId="LiveId" clId="{F3ECAAC3-C0FF-421B-9FC0-B90C25344FAE}" dt="2023-12-02T05:25:51.300" v="176"/>
          <pc:sldLayoutMkLst>
            <pc:docMk/>
            <pc:sldMasterMk cId="1287077360" sldId="2147483712"/>
            <pc:sldLayoutMk cId="3848970511" sldId="2147483713"/>
          </pc:sldLayoutMkLst>
          <pc:spChg chg="mod">
            <ac:chgData name="Dattesh Dattu" userId="e9f6239ee300b592" providerId="LiveId" clId="{F3ECAAC3-C0FF-421B-9FC0-B90C25344FAE}" dt="2023-12-02T05:25:51.300" v="176"/>
            <ac:spMkLst>
              <pc:docMk/>
              <pc:sldMasterMk cId="1287077360" sldId="2147483712"/>
              <pc:sldLayoutMk cId="3848970511" sldId="2147483713"/>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848970511" sldId="2147483713"/>
              <ac:spMk id="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848970511" sldId="2147483713"/>
              <ac:spMk id="18"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848970511" sldId="2147483713"/>
              <ac:spMk id="30"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848970511" sldId="2147483713"/>
              <ac:spMk id="31"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848970511" sldId="2147483713"/>
              <ac:spMk id="3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848970511" sldId="2147483713"/>
              <ac:spMk id="3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848970511" sldId="2147483713"/>
              <ac:spMk id="34"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848970511" sldId="2147483713"/>
              <ac:spMk id="35"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848970511" sldId="2147483713"/>
              <ac:spMk id="36" creationId="{00000000-0000-0000-0000-000000000000}"/>
            </ac:spMkLst>
          </pc:spChg>
          <pc:grpChg chg="mod">
            <ac:chgData name="Dattesh Dattu" userId="e9f6239ee300b592" providerId="LiveId" clId="{F3ECAAC3-C0FF-421B-9FC0-B90C25344FAE}" dt="2023-12-02T05:25:51.300" v="176"/>
            <ac:grpSpMkLst>
              <pc:docMk/>
              <pc:sldMasterMk cId="1287077360" sldId="2147483712"/>
              <pc:sldLayoutMk cId="3848970511" sldId="2147483713"/>
              <ac:grpSpMk id="7" creationId="{00000000-0000-0000-0000-000000000000}"/>
            </ac:grpSpMkLst>
          </pc:grpChg>
          <pc:cxnChg chg="mod">
            <ac:chgData name="Dattesh Dattu" userId="e9f6239ee300b592" providerId="LiveId" clId="{F3ECAAC3-C0FF-421B-9FC0-B90C25344FAE}" dt="2023-12-02T05:25:51.300" v="176"/>
            <ac:cxnSpMkLst>
              <pc:docMk/>
              <pc:sldMasterMk cId="1287077360" sldId="2147483712"/>
              <pc:sldLayoutMk cId="3848970511" sldId="2147483713"/>
              <ac:cxnSpMk id="28" creationId="{00000000-0000-0000-0000-000000000000}"/>
            </ac:cxnSpMkLst>
          </pc:cxnChg>
          <pc:cxnChg chg="mod">
            <ac:chgData name="Dattesh Dattu" userId="e9f6239ee300b592" providerId="LiveId" clId="{F3ECAAC3-C0FF-421B-9FC0-B90C25344FAE}" dt="2023-12-02T05:25:51.300" v="176"/>
            <ac:cxnSpMkLst>
              <pc:docMk/>
              <pc:sldMasterMk cId="1287077360" sldId="2147483712"/>
              <pc:sldLayoutMk cId="3848970511" sldId="2147483713"/>
              <ac:cxnSpMk id="29" creationId="{00000000-0000-0000-0000-000000000000}"/>
            </ac:cxnSpMkLst>
          </pc:cxnChg>
        </pc:sldLayoutChg>
        <pc:sldLayoutChg chg="modTransition">
          <pc:chgData name="Dattesh Dattu" userId="e9f6239ee300b592" providerId="LiveId" clId="{F3ECAAC3-C0FF-421B-9FC0-B90C25344FAE}" dt="2023-12-02T05:25:24.819" v="153"/>
          <pc:sldLayoutMkLst>
            <pc:docMk/>
            <pc:sldMasterMk cId="1287077360" sldId="2147483712"/>
            <pc:sldLayoutMk cId="2557536504" sldId="2147483714"/>
          </pc:sldLayoutMkLst>
        </pc:sldLayoutChg>
        <pc:sldLayoutChg chg="modSp modTransition">
          <pc:chgData name="Dattesh Dattu" userId="e9f6239ee300b592" providerId="LiveId" clId="{F3ECAAC3-C0FF-421B-9FC0-B90C25344FAE}" dt="2023-12-02T05:25:51.300" v="176"/>
          <pc:sldLayoutMkLst>
            <pc:docMk/>
            <pc:sldMasterMk cId="1287077360" sldId="2147483712"/>
            <pc:sldLayoutMk cId="223719957" sldId="2147483715"/>
          </pc:sldLayoutMkLst>
          <pc:spChg chg="mod">
            <ac:chgData name="Dattesh Dattu" userId="e9f6239ee300b592" providerId="LiveId" clId="{F3ECAAC3-C0FF-421B-9FC0-B90C25344FAE}" dt="2023-12-02T05:25:51.300" v="176"/>
            <ac:spMkLst>
              <pc:docMk/>
              <pc:sldMasterMk cId="1287077360" sldId="2147483712"/>
              <pc:sldLayoutMk cId="223719957" sldId="2147483715"/>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23719957" sldId="2147483715"/>
              <ac:spMk id="3" creationId="{00000000-0000-0000-0000-000000000000}"/>
            </ac:spMkLst>
          </pc:spChg>
        </pc:sldLayoutChg>
        <pc:sldLayoutChg chg="modSp modTransition">
          <pc:chgData name="Dattesh Dattu" userId="e9f6239ee300b592" providerId="LiveId" clId="{F3ECAAC3-C0FF-421B-9FC0-B90C25344FAE}" dt="2023-12-02T05:25:51.300" v="176"/>
          <pc:sldLayoutMkLst>
            <pc:docMk/>
            <pc:sldMasterMk cId="1287077360" sldId="2147483712"/>
            <pc:sldLayoutMk cId="3480744087" sldId="2147483716"/>
          </pc:sldLayoutMkLst>
          <pc:spChg chg="mod">
            <ac:chgData name="Dattesh Dattu" userId="e9f6239ee300b592" providerId="LiveId" clId="{F3ECAAC3-C0FF-421B-9FC0-B90C25344FAE}" dt="2023-12-02T05:25:51.300" v="176"/>
            <ac:spMkLst>
              <pc:docMk/>
              <pc:sldMasterMk cId="1287077360" sldId="2147483712"/>
              <pc:sldLayoutMk cId="3480744087" sldId="2147483716"/>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480744087" sldId="2147483716"/>
              <ac:spMk id="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480744087" sldId="2147483716"/>
              <ac:spMk id="4" creationId="{00000000-0000-0000-0000-000000000000}"/>
            </ac:spMkLst>
          </pc:spChg>
        </pc:sldLayoutChg>
        <pc:sldLayoutChg chg="modSp modTransition">
          <pc:chgData name="Dattesh Dattu" userId="e9f6239ee300b592" providerId="LiveId" clId="{F3ECAAC3-C0FF-421B-9FC0-B90C25344FAE}" dt="2023-12-02T05:25:51.300" v="176"/>
          <pc:sldLayoutMkLst>
            <pc:docMk/>
            <pc:sldMasterMk cId="1287077360" sldId="2147483712"/>
            <pc:sldLayoutMk cId="1514204062" sldId="2147483717"/>
          </pc:sldLayoutMkLst>
          <pc:spChg chg="mod">
            <ac:chgData name="Dattesh Dattu" userId="e9f6239ee300b592" providerId="LiveId" clId="{F3ECAAC3-C0FF-421B-9FC0-B90C25344FAE}" dt="2023-12-02T05:25:51.300" v="176"/>
            <ac:spMkLst>
              <pc:docMk/>
              <pc:sldMasterMk cId="1287077360" sldId="2147483712"/>
              <pc:sldLayoutMk cId="1514204062" sldId="2147483717"/>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1514204062" sldId="2147483717"/>
              <ac:spMk id="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1514204062" sldId="2147483717"/>
              <ac:spMk id="4"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1514204062" sldId="2147483717"/>
              <ac:spMk id="5"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1514204062" sldId="2147483717"/>
              <ac:spMk id="6" creationId="{00000000-0000-0000-0000-000000000000}"/>
            </ac:spMkLst>
          </pc:spChg>
        </pc:sldLayoutChg>
        <pc:sldLayoutChg chg="modSp modTransition">
          <pc:chgData name="Dattesh Dattu" userId="e9f6239ee300b592" providerId="LiveId" clId="{F3ECAAC3-C0FF-421B-9FC0-B90C25344FAE}" dt="2023-12-02T05:25:51.300" v="176"/>
          <pc:sldLayoutMkLst>
            <pc:docMk/>
            <pc:sldMasterMk cId="1287077360" sldId="2147483712"/>
            <pc:sldLayoutMk cId="3100521590" sldId="2147483718"/>
          </pc:sldLayoutMkLst>
          <pc:spChg chg="mod">
            <ac:chgData name="Dattesh Dattu" userId="e9f6239ee300b592" providerId="LiveId" clId="{F3ECAAC3-C0FF-421B-9FC0-B90C25344FAE}" dt="2023-12-02T05:25:51.300" v="176"/>
            <ac:spMkLst>
              <pc:docMk/>
              <pc:sldMasterMk cId="1287077360" sldId="2147483712"/>
              <pc:sldLayoutMk cId="3100521590" sldId="2147483718"/>
              <ac:spMk id="2" creationId="{00000000-0000-0000-0000-000000000000}"/>
            </ac:spMkLst>
          </pc:spChg>
        </pc:sldLayoutChg>
        <pc:sldLayoutChg chg="modTransition">
          <pc:chgData name="Dattesh Dattu" userId="e9f6239ee300b592" providerId="LiveId" clId="{F3ECAAC3-C0FF-421B-9FC0-B90C25344FAE}" dt="2023-12-02T05:25:24.819" v="153"/>
          <pc:sldLayoutMkLst>
            <pc:docMk/>
            <pc:sldMasterMk cId="1287077360" sldId="2147483712"/>
            <pc:sldLayoutMk cId="959368281" sldId="2147483719"/>
          </pc:sldLayoutMkLst>
        </pc:sldLayoutChg>
        <pc:sldLayoutChg chg="modSp modTransition">
          <pc:chgData name="Dattesh Dattu" userId="e9f6239ee300b592" providerId="LiveId" clId="{F3ECAAC3-C0FF-421B-9FC0-B90C25344FAE}" dt="2023-12-02T05:25:51.300" v="176"/>
          <pc:sldLayoutMkLst>
            <pc:docMk/>
            <pc:sldMasterMk cId="1287077360" sldId="2147483712"/>
            <pc:sldLayoutMk cId="2502518385" sldId="2147483720"/>
          </pc:sldLayoutMkLst>
          <pc:spChg chg="mod">
            <ac:chgData name="Dattesh Dattu" userId="e9f6239ee300b592" providerId="LiveId" clId="{F3ECAAC3-C0FF-421B-9FC0-B90C25344FAE}" dt="2023-12-02T05:25:51.300" v="176"/>
            <ac:spMkLst>
              <pc:docMk/>
              <pc:sldMasterMk cId="1287077360" sldId="2147483712"/>
              <pc:sldLayoutMk cId="2502518385" sldId="2147483720"/>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502518385" sldId="2147483720"/>
              <ac:spMk id="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502518385" sldId="2147483720"/>
              <ac:spMk id="4" creationId="{00000000-0000-0000-0000-000000000000}"/>
            </ac:spMkLst>
          </pc:spChg>
        </pc:sldLayoutChg>
        <pc:sldLayoutChg chg="modSp modTransition">
          <pc:chgData name="Dattesh Dattu" userId="e9f6239ee300b592" providerId="LiveId" clId="{F3ECAAC3-C0FF-421B-9FC0-B90C25344FAE}" dt="2023-12-02T05:25:51.300" v="176"/>
          <pc:sldLayoutMkLst>
            <pc:docMk/>
            <pc:sldMasterMk cId="1287077360" sldId="2147483712"/>
            <pc:sldLayoutMk cId="3759515889" sldId="2147483721"/>
          </pc:sldLayoutMkLst>
          <pc:spChg chg="mod">
            <ac:chgData name="Dattesh Dattu" userId="e9f6239ee300b592" providerId="LiveId" clId="{F3ECAAC3-C0FF-421B-9FC0-B90C25344FAE}" dt="2023-12-02T05:25:51.300" v="176"/>
            <ac:spMkLst>
              <pc:docMk/>
              <pc:sldMasterMk cId="1287077360" sldId="2147483712"/>
              <pc:sldLayoutMk cId="3759515889" sldId="2147483721"/>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759515889" sldId="2147483721"/>
              <ac:spMk id="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3759515889" sldId="2147483721"/>
              <ac:spMk id="4" creationId="{00000000-0000-0000-0000-000000000000}"/>
            </ac:spMkLst>
          </pc:spChg>
        </pc:sldLayoutChg>
        <pc:sldLayoutChg chg="modSp modTransition">
          <pc:chgData name="Dattesh Dattu" userId="e9f6239ee300b592" providerId="LiveId" clId="{F3ECAAC3-C0FF-421B-9FC0-B90C25344FAE}" dt="2023-12-02T05:25:51.300" v="176"/>
          <pc:sldLayoutMkLst>
            <pc:docMk/>
            <pc:sldMasterMk cId="1287077360" sldId="2147483712"/>
            <pc:sldLayoutMk cId="4063999217" sldId="2147483722"/>
          </pc:sldLayoutMkLst>
          <pc:spChg chg="mod">
            <ac:chgData name="Dattesh Dattu" userId="e9f6239ee300b592" providerId="LiveId" clId="{F3ECAAC3-C0FF-421B-9FC0-B90C25344FAE}" dt="2023-12-02T05:25:51.300" v="176"/>
            <ac:spMkLst>
              <pc:docMk/>
              <pc:sldMasterMk cId="1287077360" sldId="2147483712"/>
              <pc:sldLayoutMk cId="4063999217" sldId="2147483722"/>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4063999217" sldId="2147483722"/>
              <ac:spMk id="3" creationId="{00000000-0000-0000-0000-000000000000}"/>
            </ac:spMkLst>
          </pc:spChg>
        </pc:sldLayoutChg>
        <pc:sldLayoutChg chg="modSp modTransition">
          <pc:chgData name="Dattesh Dattu" userId="e9f6239ee300b592" providerId="LiveId" clId="{F3ECAAC3-C0FF-421B-9FC0-B90C25344FAE}" dt="2023-12-02T05:25:51.300" v="176"/>
          <pc:sldLayoutMkLst>
            <pc:docMk/>
            <pc:sldMasterMk cId="1287077360" sldId="2147483712"/>
            <pc:sldLayoutMk cId="2684469153" sldId="2147483723"/>
          </pc:sldLayoutMkLst>
          <pc:spChg chg="mod">
            <ac:chgData name="Dattesh Dattu" userId="e9f6239ee300b592" providerId="LiveId" clId="{F3ECAAC3-C0FF-421B-9FC0-B90C25344FAE}" dt="2023-12-02T05:25:51.300" v="176"/>
            <ac:spMkLst>
              <pc:docMk/>
              <pc:sldMasterMk cId="1287077360" sldId="2147483712"/>
              <pc:sldLayoutMk cId="2684469153" sldId="2147483723"/>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684469153" sldId="2147483723"/>
              <ac:spMk id="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684469153" sldId="2147483723"/>
              <ac:spMk id="2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684469153" sldId="2147483723"/>
              <ac:spMk id="24"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684469153" sldId="2147483723"/>
              <ac:spMk id="25" creationId="{00000000-0000-0000-0000-000000000000}"/>
            </ac:spMkLst>
          </pc:spChg>
        </pc:sldLayoutChg>
        <pc:sldLayoutChg chg="modSp modTransition">
          <pc:chgData name="Dattesh Dattu" userId="e9f6239ee300b592" providerId="LiveId" clId="{F3ECAAC3-C0FF-421B-9FC0-B90C25344FAE}" dt="2023-12-02T05:25:51.300" v="176"/>
          <pc:sldLayoutMkLst>
            <pc:docMk/>
            <pc:sldMasterMk cId="1287077360" sldId="2147483712"/>
            <pc:sldLayoutMk cId="408582704" sldId="2147483724"/>
          </pc:sldLayoutMkLst>
          <pc:spChg chg="mod">
            <ac:chgData name="Dattesh Dattu" userId="e9f6239ee300b592" providerId="LiveId" clId="{F3ECAAC3-C0FF-421B-9FC0-B90C25344FAE}" dt="2023-12-02T05:25:51.300" v="176"/>
            <ac:spMkLst>
              <pc:docMk/>
              <pc:sldMasterMk cId="1287077360" sldId="2147483712"/>
              <pc:sldLayoutMk cId="408582704" sldId="2147483724"/>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408582704" sldId="2147483724"/>
              <ac:spMk id="3" creationId="{00000000-0000-0000-0000-000000000000}"/>
            </ac:spMkLst>
          </pc:spChg>
        </pc:sldLayoutChg>
        <pc:sldLayoutChg chg="modSp modTransition">
          <pc:chgData name="Dattesh Dattu" userId="e9f6239ee300b592" providerId="LiveId" clId="{F3ECAAC3-C0FF-421B-9FC0-B90C25344FAE}" dt="2023-12-02T05:25:51.300" v="176"/>
          <pc:sldLayoutMkLst>
            <pc:docMk/>
            <pc:sldMasterMk cId="1287077360" sldId="2147483712"/>
            <pc:sldLayoutMk cId="2390117406" sldId="2147483725"/>
          </pc:sldLayoutMkLst>
          <pc:spChg chg="mod">
            <ac:chgData name="Dattesh Dattu" userId="e9f6239ee300b592" providerId="LiveId" clId="{F3ECAAC3-C0FF-421B-9FC0-B90C25344FAE}" dt="2023-12-02T05:25:51.300" v="176"/>
            <ac:spMkLst>
              <pc:docMk/>
              <pc:sldMasterMk cId="1287077360" sldId="2147483712"/>
              <pc:sldLayoutMk cId="2390117406" sldId="2147483725"/>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390117406" sldId="2147483725"/>
              <ac:spMk id="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390117406" sldId="2147483725"/>
              <ac:spMk id="2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390117406" sldId="2147483725"/>
              <ac:spMk id="24"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2390117406" sldId="2147483725"/>
              <ac:spMk id="25" creationId="{00000000-0000-0000-0000-000000000000}"/>
            </ac:spMkLst>
          </pc:spChg>
        </pc:sldLayoutChg>
        <pc:sldLayoutChg chg="modSp modTransition">
          <pc:chgData name="Dattesh Dattu" userId="e9f6239ee300b592" providerId="LiveId" clId="{F3ECAAC3-C0FF-421B-9FC0-B90C25344FAE}" dt="2023-12-02T05:25:51.300" v="176"/>
          <pc:sldLayoutMkLst>
            <pc:docMk/>
            <pc:sldMasterMk cId="1287077360" sldId="2147483712"/>
            <pc:sldLayoutMk cId="1865491545" sldId="2147483726"/>
          </pc:sldLayoutMkLst>
          <pc:spChg chg="mod">
            <ac:chgData name="Dattesh Dattu" userId="e9f6239ee300b592" providerId="LiveId" clId="{F3ECAAC3-C0FF-421B-9FC0-B90C25344FAE}" dt="2023-12-02T05:25:51.300" v="176"/>
            <ac:spMkLst>
              <pc:docMk/>
              <pc:sldMasterMk cId="1287077360" sldId="2147483712"/>
              <pc:sldLayoutMk cId="1865491545" sldId="2147483726"/>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1865491545" sldId="2147483726"/>
              <ac:spMk id="3"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1865491545" sldId="2147483726"/>
              <ac:spMk id="23" creationId="{00000000-0000-0000-0000-000000000000}"/>
            </ac:spMkLst>
          </pc:spChg>
        </pc:sldLayoutChg>
        <pc:sldLayoutChg chg="modTransition">
          <pc:chgData name="Dattesh Dattu" userId="e9f6239ee300b592" providerId="LiveId" clId="{F3ECAAC3-C0FF-421B-9FC0-B90C25344FAE}" dt="2023-12-02T05:25:24.819" v="153"/>
          <pc:sldLayoutMkLst>
            <pc:docMk/>
            <pc:sldMasterMk cId="1287077360" sldId="2147483712"/>
            <pc:sldLayoutMk cId="3985774388" sldId="2147483727"/>
          </pc:sldLayoutMkLst>
        </pc:sldLayoutChg>
        <pc:sldLayoutChg chg="modSp modTransition">
          <pc:chgData name="Dattesh Dattu" userId="e9f6239ee300b592" providerId="LiveId" clId="{F3ECAAC3-C0FF-421B-9FC0-B90C25344FAE}" dt="2023-12-02T05:25:51.300" v="176"/>
          <pc:sldLayoutMkLst>
            <pc:docMk/>
            <pc:sldMasterMk cId="1287077360" sldId="2147483712"/>
            <pc:sldLayoutMk cId="1685164346" sldId="2147483728"/>
          </pc:sldLayoutMkLst>
          <pc:spChg chg="mod">
            <ac:chgData name="Dattesh Dattu" userId="e9f6239ee300b592" providerId="LiveId" clId="{F3ECAAC3-C0FF-421B-9FC0-B90C25344FAE}" dt="2023-12-02T05:25:51.300" v="176"/>
            <ac:spMkLst>
              <pc:docMk/>
              <pc:sldMasterMk cId="1287077360" sldId="2147483712"/>
              <pc:sldLayoutMk cId="1685164346" sldId="2147483728"/>
              <ac:spMk id="2" creationId="{00000000-0000-0000-0000-000000000000}"/>
            </ac:spMkLst>
          </pc:spChg>
          <pc:spChg chg="mod">
            <ac:chgData name="Dattesh Dattu" userId="e9f6239ee300b592" providerId="LiveId" clId="{F3ECAAC3-C0FF-421B-9FC0-B90C25344FAE}" dt="2023-12-02T05:25:51.300" v="176"/>
            <ac:spMkLst>
              <pc:docMk/>
              <pc:sldMasterMk cId="1287077360" sldId="2147483712"/>
              <pc:sldLayoutMk cId="1685164346" sldId="2147483728"/>
              <ac:spMk id="3" creationId="{00000000-0000-0000-0000-000000000000}"/>
            </ac:spMkLst>
          </pc:spChg>
        </pc:sldLayoutChg>
      </pc:sldMasterChg>
      <pc:sldMasterChg chg="modTransition modSldLayout">
        <pc:chgData name="Dattesh Dattu" userId="e9f6239ee300b592" providerId="LiveId" clId="{F3ECAAC3-C0FF-421B-9FC0-B90C25344FAE}" dt="2023-12-02T05:25:51.300" v="176"/>
        <pc:sldMasterMkLst>
          <pc:docMk/>
          <pc:sldMasterMk cId="4129308133" sldId="2147483729"/>
        </pc:sldMasterMkLst>
        <pc:sldLayoutChg chg="modTransition">
          <pc:chgData name="Dattesh Dattu" userId="e9f6239ee300b592" providerId="LiveId" clId="{F3ECAAC3-C0FF-421B-9FC0-B90C25344FAE}" dt="2023-12-02T05:25:51.300" v="176"/>
          <pc:sldLayoutMkLst>
            <pc:docMk/>
            <pc:sldMasterMk cId="4129308133" sldId="2147483729"/>
            <pc:sldLayoutMk cId="382810924" sldId="2147483730"/>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305512038" sldId="2147483731"/>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4159478981" sldId="2147483732"/>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2724151954" sldId="2147483733"/>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1275742244" sldId="2147483734"/>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3129339784" sldId="2147483735"/>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1271749695" sldId="2147483736"/>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3150777026" sldId="2147483737"/>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1823165845" sldId="2147483738"/>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3072435049" sldId="2147483739"/>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4148448925" sldId="2147483740"/>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1087545030" sldId="2147483741"/>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651991652" sldId="2147483742"/>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599823810" sldId="2147483743"/>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3893031800" sldId="2147483744"/>
          </pc:sldLayoutMkLst>
        </pc:sldLayoutChg>
        <pc:sldLayoutChg chg="modTransition">
          <pc:chgData name="Dattesh Dattu" userId="e9f6239ee300b592" providerId="LiveId" clId="{F3ECAAC3-C0FF-421B-9FC0-B90C25344FAE}" dt="2023-12-02T05:25:51.300" v="176"/>
          <pc:sldLayoutMkLst>
            <pc:docMk/>
            <pc:sldMasterMk cId="4129308133" sldId="2147483729"/>
            <pc:sldLayoutMk cId="1745053637" sldId="2147483745"/>
          </pc:sldLayoutMkLst>
        </pc:sldLayoutChg>
      </pc:sldMasterChg>
      <pc:sldMasterChg chg="modTransition modSldLayout">
        <pc:chgData name="Dattesh Dattu" userId="e9f6239ee300b592" providerId="LiveId" clId="{F3ECAAC3-C0FF-421B-9FC0-B90C25344FAE}" dt="2023-12-02T05:30:48.740" v="177"/>
        <pc:sldMasterMkLst>
          <pc:docMk/>
          <pc:sldMasterMk cId="425293930" sldId="2147483746"/>
        </pc:sldMasterMkLst>
        <pc:sldLayoutChg chg="modTransition">
          <pc:chgData name="Dattesh Dattu" userId="e9f6239ee300b592" providerId="LiveId" clId="{F3ECAAC3-C0FF-421B-9FC0-B90C25344FAE}" dt="2023-12-02T05:30:48.740" v="177"/>
          <pc:sldLayoutMkLst>
            <pc:docMk/>
            <pc:sldMasterMk cId="425293930" sldId="2147483746"/>
            <pc:sldLayoutMk cId="3294702016" sldId="2147483747"/>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4235547720" sldId="2147483748"/>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1108654006" sldId="2147483749"/>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992264704" sldId="2147483750"/>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3797069463" sldId="2147483751"/>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2464526870" sldId="2147483752"/>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287666320" sldId="2147483753"/>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4288786413" sldId="2147483754"/>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3738022175" sldId="2147483755"/>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1115227148" sldId="2147483756"/>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1565024032" sldId="2147483757"/>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1013390817" sldId="2147483758"/>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2058509699" sldId="2147483759"/>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2627796362" sldId="2147483760"/>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3317060399" sldId="2147483761"/>
          </pc:sldLayoutMkLst>
        </pc:sldLayoutChg>
        <pc:sldLayoutChg chg="modTransition">
          <pc:chgData name="Dattesh Dattu" userId="e9f6239ee300b592" providerId="LiveId" clId="{F3ECAAC3-C0FF-421B-9FC0-B90C25344FAE}" dt="2023-12-02T05:30:48.740" v="177"/>
          <pc:sldLayoutMkLst>
            <pc:docMk/>
            <pc:sldMasterMk cId="425293930" sldId="2147483746"/>
            <pc:sldLayoutMk cId="1553276833" sldId="2147483762"/>
          </pc:sldLayoutMkLst>
        </pc:sldLayoutChg>
      </pc:sldMasterChg>
      <pc:sldMasterChg chg="modTransition modSldLayout">
        <pc:chgData name="Dattesh Dattu" userId="e9f6239ee300b592" providerId="LiveId" clId="{F3ECAAC3-C0FF-421B-9FC0-B90C25344FAE}" dt="2023-12-02T05:30:56.735" v="178"/>
        <pc:sldMasterMkLst>
          <pc:docMk/>
          <pc:sldMasterMk cId="2291686069" sldId="2147483763"/>
        </pc:sldMasterMkLst>
        <pc:sldLayoutChg chg="modTransition">
          <pc:chgData name="Dattesh Dattu" userId="e9f6239ee300b592" providerId="LiveId" clId="{F3ECAAC3-C0FF-421B-9FC0-B90C25344FAE}" dt="2023-12-02T05:30:56.735" v="178"/>
          <pc:sldLayoutMkLst>
            <pc:docMk/>
            <pc:sldMasterMk cId="2291686069" sldId="2147483763"/>
            <pc:sldLayoutMk cId="997931732" sldId="2147483764"/>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2727002506" sldId="2147483765"/>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2772038141" sldId="2147483766"/>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29109541" sldId="2147483767"/>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4169443699" sldId="2147483768"/>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1639690661" sldId="2147483769"/>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3461922302" sldId="2147483770"/>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220238232" sldId="2147483771"/>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4288593614" sldId="2147483772"/>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18002219" sldId="2147483776"/>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1921474045" sldId="2147483779"/>
          </pc:sldLayoutMkLst>
        </pc:sldLayoutChg>
        <pc:sldLayoutChg chg="modTransition">
          <pc:chgData name="Dattesh Dattu" userId="e9f6239ee300b592" providerId="LiveId" clId="{F3ECAAC3-C0FF-421B-9FC0-B90C25344FAE}" dt="2023-12-02T05:30:56.735" v="178"/>
          <pc:sldLayoutMkLst>
            <pc:docMk/>
            <pc:sldMasterMk cId="2291686069" sldId="2147483763"/>
            <pc:sldLayoutMk cId="4281747961" sldId="2147483780"/>
          </pc:sldLayoutMkLst>
        </pc:sldLayoutChg>
      </pc:sldMasterChg>
      <pc:sldMasterChg chg="modTransition modSldLayout">
        <pc:chgData name="Dattesh Dattu" userId="e9f6239ee300b592" providerId="LiveId" clId="{F3ECAAC3-C0FF-421B-9FC0-B90C25344FAE}" dt="2023-12-02T05:31:03.741" v="179"/>
        <pc:sldMasterMkLst>
          <pc:docMk/>
          <pc:sldMasterMk cId="486204837" sldId="2147483781"/>
        </pc:sldMasterMkLst>
        <pc:sldLayoutChg chg="modTransition">
          <pc:chgData name="Dattesh Dattu" userId="e9f6239ee300b592" providerId="LiveId" clId="{F3ECAAC3-C0FF-421B-9FC0-B90C25344FAE}" dt="2023-12-02T05:31:03.741" v="179"/>
          <pc:sldLayoutMkLst>
            <pc:docMk/>
            <pc:sldMasterMk cId="486204837" sldId="2147483781"/>
            <pc:sldLayoutMk cId="754851648" sldId="2147483782"/>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3608444309" sldId="2147483783"/>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18176274" sldId="2147483784"/>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2431886907" sldId="2147483785"/>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642135377" sldId="2147483786"/>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518293644" sldId="2147483787"/>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668500500" sldId="2147483788"/>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929067098" sldId="2147483789"/>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666638398" sldId="2147483790"/>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4155453299" sldId="2147483794"/>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3810997774" sldId="2147483797"/>
          </pc:sldLayoutMkLst>
        </pc:sldLayoutChg>
        <pc:sldLayoutChg chg="modTransition">
          <pc:chgData name="Dattesh Dattu" userId="e9f6239ee300b592" providerId="LiveId" clId="{F3ECAAC3-C0FF-421B-9FC0-B90C25344FAE}" dt="2023-12-02T05:31:03.741" v="179"/>
          <pc:sldLayoutMkLst>
            <pc:docMk/>
            <pc:sldMasterMk cId="486204837" sldId="2147483781"/>
            <pc:sldLayoutMk cId="2405738083" sldId="2147483798"/>
          </pc:sldLayoutMkLst>
        </pc:sldLayoutChg>
      </pc:sldMasterChg>
      <pc:sldMasterChg chg="modTransition modSldLayout">
        <pc:chgData name="Dattesh Dattu" userId="e9f6239ee300b592" providerId="LiveId" clId="{F3ECAAC3-C0FF-421B-9FC0-B90C25344FAE}" dt="2023-12-02T05:31:06.369" v="180"/>
        <pc:sldMasterMkLst>
          <pc:docMk/>
          <pc:sldMasterMk cId="545499252" sldId="2147483799"/>
        </pc:sldMasterMkLst>
        <pc:sldLayoutChg chg="modTransition">
          <pc:chgData name="Dattesh Dattu" userId="e9f6239ee300b592" providerId="LiveId" clId="{F3ECAAC3-C0FF-421B-9FC0-B90C25344FAE}" dt="2023-12-02T05:31:06.369" v="180"/>
          <pc:sldLayoutMkLst>
            <pc:docMk/>
            <pc:sldMasterMk cId="545499252" sldId="2147483799"/>
            <pc:sldLayoutMk cId="1647447808" sldId="2147483800"/>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4100938827" sldId="2147483801"/>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3353593338" sldId="2147483802"/>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1581717638" sldId="2147483803"/>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2118010823" sldId="2147483804"/>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4208449648" sldId="2147483805"/>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1773167609" sldId="2147483806"/>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3404114102" sldId="2147483807"/>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3169098040" sldId="2147483808"/>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2525724376" sldId="2147483812"/>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3343442936" sldId="2147483815"/>
          </pc:sldLayoutMkLst>
        </pc:sldLayoutChg>
        <pc:sldLayoutChg chg="modTransition">
          <pc:chgData name="Dattesh Dattu" userId="e9f6239ee300b592" providerId="LiveId" clId="{F3ECAAC3-C0FF-421B-9FC0-B90C25344FAE}" dt="2023-12-02T05:31:06.369" v="180"/>
          <pc:sldLayoutMkLst>
            <pc:docMk/>
            <pc:sldMasterMk cId="545499252" sldId="2147483799"/>
            <pc:sldLayoutMk cId="477552733" sldId="2147483816"/>
          </pc:sldLayoutMkLst>
        </pc:sldLayoutChg>
      </pc:sldMasterChg>
      <pc:sldMasterChg chg="modTransition modSldLayout">
        <pc:chgData name="Dattesh Dattu" userId="e9f6239ee300b592" providerId="LiveId" clId="{F3ECAAC3-C0FF-421B-9FC0-B90C25344FAE}" dt="2023-12-02T05:31:08.745" v="181"/>
        <pc:sldMasterMkLst>
          <pc:docMk/>
          <pc:sldMasterMk cId="1058534348" sldId="2147483817"/>
        </pc:sldMasterMkLst>
        <pc:sldLayoutChg chg="modTransition">
          <pc:chgData name="Dattesh Dattu" userId="e9f6239ee300b592" providerId="LiveId" clId="{F3ECAAC3-C0FF-421B-9FC0-B90C25344FAE}" dt="2023-12-02T05:31:08.745" v="181"/>
          <pc:sldLayoutMkLst>
            <pc:docMk/>
            <pc:sldMasterMk cId="1058534348" sldId="2147483817"/>
            <pc:sldLayoutMk cId="3065565129" sldId="2147483818"/>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3287196783" sldId="2147483819"/>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2397823114" sldId="2147483820"/>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1990203937" sldId="2147483821"/>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1504540855" sldId="2147483822"/>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559766077" sldId="2147483823"/>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2969568371" sldId="2147483824"/>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3723221306" sldId="2147483825"/>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3268383651" sldId="2147483826"/>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3689674198" sldId="2147483829"/>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1731057278" sldId="2147483832"/>
          </pc:sldLayoutMkLst>
        </pc:sldLayoutChg>
        <pc:sldLayoutChg chg="modTransition">
          <pc:chgData name="Dattesh Dattu" userId="e9f6239ee300b592" providerId="LiveId" clId="{F3ECAAC3-C0FF-421B-9FC0-B90C25344FAE}" dt="2023-12-02T05:31:08.745" v="181"/>
          <pc:sldLayoutMkLst>
            <pc:docMk/>
            <pc:sldMasterMk cId="1058534348" sldId="2147483817"/>
            <pc:sldLayoutMk cId="3735597089" sldId="2147483833"/>
          </pc:sldLayoutMkLst>
        </pc:sldLayoutChg>
      </pc:sldMasterChg>
      <pc:sldMasterChg chg="modTransition modSldLayout">
        <pc:chgData name="Dattesh Dattu" userId="e9f6239ee300b592" providerId="LiveId" clId="{F3ECAAC3-C0FF-421B-9FC0-B90C25344FAE}" dt="2023-12-02T05:31:20.982" v="182"/>
        <pc:sldMasterMkLst>
          <pc:docMk/>
          <pc:sldMasterMk cId="2162791093" sldId="2147483834"/>
        </pc:sldMasterMkLst>
        <pc:sldLayoutChg chg="modTransition">
          <pc:chgData name="Dattesh Dattu" userId="e9f6239ee300b592" providerId="LiveId" clId="{F3ECAAC3-C0FF-421B-9FC0-B90C25344FAE}" dt="2023-12-02T05:31:20.982" v="182"/>
          <pc:sldLayoutMkLst>
            <pc:docMk/>
            <pc:sldMasterMk cId="2162791093" sldId="2147483834"/>
            <pc:sldLayoutMk cId="3350365312" sldId="2147483835"/>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875296561" sldId="2147483836"/>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3916683710" sldId="2147483837"/>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2289095766" sldId="2147483838"/>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3556394273" sldId="2147483839"/>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708955464" sldId="2147483840"/>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2123866842" sldId="2147483841"/>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1939930690" sldId="2147483842"/>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1164936123" sldId="2147483843"/>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4238728569" sldId="2147483844"/>
          </pc:sldLayoutMkLst>
        </pc:sldLayoutChg>
        <pc:sldLayoutChg chg="modTransition">
          <pc:chgData name="Dattesh Dattu" userId="e9f6239ee300b592" providerId="LiveId" clId="{F3ECAAC3-C0FF-421B-9FC0-B90C25344FAE}" dt="2023-12-02T05:31:20.982" v="182"/>
          <pc:sldLayoutMkLst>
            <pc:docMk/>
            <pc:sldMasterMk cId="2162791093" sldId="2147483834"/>
            <pc:sldLayoutMk cId="1906051653" sldId="2147483845"/>
          </pc:sldLayoutMkLst>
        </pc:sldLayoutChg>
      </pc:sldMasterChg>
      <pc:sldMasterChg chg="modTransition modSldLayout">
        <pc:chgData name="Dattesh Dattu" userId="e9f6239ee300b592" providerId="LiveId" clId="{F3ECAAC3-C0FF-421B-9FC0-B90C25344FAE}" dt="2023-12-02T05:31:24.394" v="183"/>
        <pc:sldMasterMkLst>
          <pc:docMk/>
          <pc:sldMasterMk cId="2515038193" sldId="2147483846"/>
        </pc:sldMasterMkLst>
        <pc:sldLayoutChg chg="modTransition">
          <pc:chgData name="Dattesh Dattu" userId="e9f6239ee300b592" providerId="LiveId" clId="{F3ECAAC3-C0FF-421B-9FC0-B90C25344FAE}" dt="2023-12-02T05:31:24.394" v="183"/>
          <pc:sldLayoutMkLst>
            <pc:docMk/>
            <pc:sldMasterMk cId="2515038193" sldId="2147483846"/>
            <pc:sldLayoutMk cId="4171633973" sldId="2147483847"/>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808845235" sldId="2147483848"/>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1119195367" sldId="2147483849"/>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1813261395" sldId="2147483850"/>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2810676462" sldId="2147483851"/>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2882179069" sldId="2147483852"/>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4086422211" sldId="2147483853"/>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3773850078" sldId="2147483854"/>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2215980527" sldId="2147483855"/>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1075943997" sldId="2147483856"/>
          </pc:sldLayoutMkLst>
        </pc:sldLayoutChg>
        <pc:sldLayoutChg chg="modTransition">
          <pc:chgData name="Dattesh Dattu" userId="e9f6239ee300b592" providerId="LiveId" clId="{F3ECAAC3-C0FF-421B-9FC0-B90C25344FAE}" dt="2023-12-02T05:31:24.394" v="183"/>
          <pc:sldLayoutMkLst>
            <pc:docMk/>
            <pc:sldMasterMk cId="2515038193" sldId="2147483846"/>
            <pc:sldLayoutMk cId="3004047960" sldId="2147483857"/>
          </pc:sldLayoutMkLst>
        </pc:sldLayoutChg>
      </pc:sldMasterChg>
      <pc:sldMasterChg chg="modTransition modSldLayout">
        <pc:chgData name="Dattesh Dattu" userId="e9f6239ee300b592" providerId="LiveId" clId="{F3ECAAC3-C0FF-421B-9FC0-B90C25344FAE}" dt="2023-12-02T05:31:30.372" v="184"/>
        <pc:sldMasterMkLst>
          <pc:docMk/>
          <pc:sldMasterMk cId="604743915" sldId="2147483858"/>
        </pc:sldMasterMkLst>
        <pc:sldLayoutChg chg="modTransition">
          <pc:chgData name="Dattesh Dattu" userId="e9f6239ee300b592" providerId="LiveId" clId="{F3ECAAC3-C0FF-421B-9FC0-B90C25344FAE}" dt="2023-12-02T05:31:30.372" v="184"/>
          <pc:sldLayoutMkLst>
            <pc:docMk/>
            <pc:sldMasterMk cId="604743915" sldId="2147483858"/>
            <pc:sldLayoutMk cId="3214064816" sldId="2147483859"/>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3717243472" sldId="2147483860"/>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3732017532" sldId="2147483861"/>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4035389109" sldId="2147483862"/>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1959428384" sldId="2147483863"/>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2229976464" sldId="2147483864"/>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2998389380" sldId="2147483865"/>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1273735663" sldId="2147483866"/>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787334430" sldId="2147483867"/>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4176880917" sldId="2147483874"/>
          </pc:sldLayoutMkLst>
        </pc:sldLayoutChg>
        <pc:sldLayoutChg chg="modTransition">
          <pc:chgData name="Dattesh Dattu" userId="e9f6239ee300b592" providerId="LiveId" clId="{F3ECAAC3-C0FF-421B-9FC0-B90C25344FAE}" dt="2023-12-02T05:31:30.372" v="184"/>
          <pc:sldLayoutMkLst>
            <pc:docMk/>
            <pc:sldMasterMk cId="604743915" sldId="2147483858"/>
            <pc:sldLayoutMk cId="2132357082" sldId="2147483875"/>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png"/><Relationship Id="rId1" Type="http://schemas.openxmlformats.org/officeDocument/2006/relationships/image" Target="../media/image11.jpeg"/><Relationship Id="rId6" Type="http://schemas.openxmlformats.org/officeDocument/2006/relationships/image" Target="../media/image8.jpeg"/><Relationship Id="rId5" Type="http://schemas.openxmlformats.org/officeDocument/2006/relationships/image" Target="../media/image4.jpe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png"/><Relationship Id="rId1" Type="http://schemas.openxmlformats.org/officeDocument/2006/relationships/image" Target="../media/image11.jpeg"/><Relationship Id="rId6" Type="http://schemas.openxmlformats.org/officeDocument/2006/relationships/image" Target="../media/image8.jpeg"/><Relationship Id="rId5" Type="http://schemas.openxmlformats.org/officeDocument/2006/relationships/image" Target="../media/image4.jpe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176EC1-0B7D-42DC-9554-6ABA29A41229}" type="doc">
      <dgm:prSet loTypeId="urn:microsoft.com/office/officeart/2008/layout/VerticalCurvedList" loCatId="list" qsTypeId="urn:microsoft.com/office/officeart/2005/8/quickstyle/simple5" qsCatId="simple" csTypeId="urn:microsoft.com/office/officeart/2005/8/colors/colorful5" csCatId="colorful" phldr="1"/>
      <dgm:spPr>
        <a:scene3d>
          <a:camera prst="orthographicFront">
            <a:rot lat="0" lon="0" rev="0"/>
          </a:camera>
          <a:lightRig rig="soft" dir="t">
            <a:rot lat="0" lon="0" rev="0"/>
          </a:lightRig>
        </a:scene3d>
      </dgm:spPr>
      <dgm:t>
        <a:bodyPr/>
        <a:lstStyle/>
        <a:p>
          <a:endParaRPr lang="en-IN"/>
        </a:p>
      </dgm:t>
    </dgm:pt>
    <dgm:pt modelId="{19A44F6B-CE27-4B84-B400-1D55AC254910}">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lgerian" panose="04020705040A02060702" pitchFamily="82" charset="0"/>
            </a:rPr>
            <a:t>Introduction</a:t>
          </a:r>
          <a:r>
            <a:rPr lang="en-US" dirty="0"/>
            <a:t> </a:t>
          </a:r>
          <a:endParaRPr lang="en-IN" dirty="0"/>
        </a:p>
      </dgm:t>
    </dgm:pt>
    <dgm:pt modelId="{A40F7386-8223-4389-9AE2-644D1101CF36}" type="parTrans" cxnId="{C1CCE2B5-0DDE-4731-A811-E0E2B2D812C9}">
      <dgm:prSet/>
      <dgm:spPr/>
      <dgm:t>
        <a:bodyPr/>
        <a:lstStyle/>
        <a:p>
          <a:endParaRPr lang="en-IN"/>
        </a:p>
      </dgm:t>
    </dgm:pt>
    <dgm:pt modelId="{0517F4C7-2A6F-439A-802C-8F221E8979C7}" type="sibTrans" cxnId="{C1CCE2B5-0DDE-4731-A811-E0E2B2D812C9}">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endParaRPr lang="en-IN"/>
        </a:p>
      </dgm:t>
    </dgm:pt>
    <dgm:pt modelId="{2819D563-5244-4731-AC82-E60F9E0E7FFE}">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lgerian" panose="04020705040A02060702" pitchFamily="82" charset="0"/>
            </a:rPr>
            <a:t>Literature survey and Background</a:t>
          </a:r>
          <a:endParaRPr lang="en-IN" dirty="0">
            <a:latin typeface="Algerian" panose="04020705040A02060702" pitchFamily="82" charset="0"/>
          </a:endParaRPr>
        </a:p>
      </dgm:t>
    </dgm:pt>
    <dgm:pt modelId="{0CA1FCD1-6FFF-4CA5-9314-AA891403B966}" type="parTrans" cxnId="{83B58A9E-0A55-4F3C-B838-CF6C9328442B}">
      <dgm:prSet/>
      <dgm:spPr/>
      <dgm:t>
        <a:bodyPr/>
        <a:lstStyle/>
        <a:p>
          <a:endParaRPr lang="en-IN"/>
        </a:p>
      </dgm:t>
    </dgm:pt>
    <dgm:pt modelId="{570A500E-2B07-47C7-BAA1-7B56DE024E33}" type="sibTrans" cxnId="{83B58A9E-0A55-4F3C-B838-CF6C9328442B}">
      <dgm:prSet/>
      <dgm:spPr/>
      <dgm:t>
        <a:bodyPr/>
        <a:lstStyle/>
        <a:p>
          <a:endParaRPr lang="en-IN"/>
        </a:p>
      </dgm:t>
    </dgm:pt>
    <dgm:pt modelId="{01ED52E4-C5F9-4FAA-ABA1-2A243C43F3CA}">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lgerian" panose="04020705040A02060702" pitchFamily="82" charset="0"/>
            </a:rPr>
            <a:t>Project outcomes and Conclusions, References</a:t>
          </a:r>
          <a:endParaRPr lang="en-IN" dirty="0">
            <a:latin typeface="Algerian" panose="04020705040A02060702" pitchFamily="82" charset="0"/>
          </a:endParaRPr>
        </a:p>
      </dgm:t>
    </dgm:pt>
    <dgm:pt modelId="{51C363E8-C333-457F-B0FC-F2D1B4E612A4}" type="parTrans" cxnId="{CA1E3D68-B710-4091-8D0B-25DA1EB73EF4}">
      <dgm:prSet/>
      <dgm:spPr/>
      <dgm:t>
        <a:bodyPr/>
        <a:lstStyle/>
        <a:p>
          <a:endParaRPr lang="en-IN"/>
        </a:p>
      </dgm:t>
    </dgm:pt>
    <dgm:pt modelId="{CBF2D77C-83F2-4148-881E-11E9069F75B5}" type="sibTrans" cxnId="{CA1E3D68-B710-4091-8D0B-25DA1EB73EF4}">
      <dgm:prSet/>
      <dgm:spPr/>
      <dgm:t>
        <a:bodyPr/>
        <a:lstStyle/>
        <a:p>
          <a:endParaRPr lang="en-IN"/>
        </a:p>
      </dgm:t>
    </dgm:pt>
    <dgm:pt modelId="{72654086-ACE7-45B5-A95F-74B9F75582CF}">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lgerian" panose="04020705040A02060702" pitchFamily="82" charset="0"/>
            </a:rPr>
            <a:t>Load libraries and Data exploration </a:t>
          </a:r>
          <a:endParaRPr lang="en-IN" dirty="0">
            <a:latin typeface="Algerian" panose="04020705040A02060702" pitchFamily="82" charset="0"/>
          </a:endParaRPr>
        </a:p>
      </dgm:t>
    </dgm:pt>
    <dgm:pt modelId="{ECF52728-454B-4FC0-9753-4D7750D1610B}" type="parTrans" cxnId="{7E9ACE6F-D9E9-415D-87DD-5EBAC69F0018}">
      <dgm:prSet/>
      <dgm:spPr/>
      <dgm:t>
        <a:bodyPr/>
        <a:lstStyle/>
        <a:p>
          <a:endParaRPr lang="en-IN"/>
        </a:p>
      </dgm:t>
    </dgm:pt>
    <dgm:pt modelId="{EF581DA4-00FD-418F-BDA1-6D3A7C869C5F}" type="sibTrans" cxnId="{7E9ACE6F-D9E9-415D-87DD-5EBAC69F0018}">
      <dgm:prSet/>
      <dgm:spPr/>
      <dgm:t>
        <a:bodyPr/>
        <a:lstStyle/>
        <a:p>
          <a:endParaRPr lang="en-IN"/>
        </a:p>
      </dgm:t>
    </dgm:pt>
    <dgm:pt modelId="{60A3DFF2-C9AA-49D9-B3CF-7B47AD6F8A9A}">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lgerian" panose="04020705040A02060702" pitchFamily="82" charset="0"/>
            </a:rPr>
            <a:t>Methodology </a:t>
          </a:r>
          <a:endParaRPr lang="en-IN" dirty="0">
            <a:latin typeface="Algerian" panose="04020705040A02060702" pitchFamily="82" charset="0"/>
          </a:endParaRPr>
        </a:p>
      </dgm:t>
    </dgm:pt>
    <dgm:pt modelId="{1AC38CC4-FF3D-4660-8181-81B20CC14986}" type="parTrans" cxnId="{472E64C6-D803-46C9-B052-B1E3D0D5E4FE}">
      <dgm:prSet/>
      <dgm:spPr/>
      <dgm:t>
        <a:bodyPr/>
        <a:lstStyle/>
        <a:p>
          <a:endParaRPr lang="en-IN"/>
        </a:p>
      </dgm:t>
    </dgm:pt>
    <dgm:pt modelId="{02E9B30F-7038-4F02-BA1B-43F7F84D01A7}" type="sibTrans" cxnId="{472E64C6-D803-46C9-B052-B1E3D0D5E4FE}">
      <dgm:prSet/>
      <dgm:spPr/>
      <dgm:t>
        <a:bodyPr/>
        <a:lstStyle/>
        <a:p>
          <a:endParaRPr lang="en-IN"/>
        </a:p>
      </dgm:t>
    </dgm:pt>
    <dgm:pt modelId="{3FC94B74-5AEB-4932-BBA7-3D13B36C3E2E}">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lgerian" panose="04020705040A02060702" pitchFamily="82" charset="0"/>
            </a:rPr>
            <a:t>Software requirement specifications and coding &amp; implementation </a:t>
          </a:r>
          <a:endParaRPr lang="en-IN" dirty="0">
            <a:latin typeface="Algerian" panose="04020705040A02060702" pitchFamily="82" charset="0"/>
          </a:endParaRPr>
        </a:p>
      </dgm:t>
    </dgm:pt>
    <dgm:pt modelId="{435E3388-4B0C-4B76-B313-07DFD80935CB}" type="sibTrans" cxnId="{91B218F4-7001-4CD4-A0EE-B114A246AF34}">
      <dgm:prSet/>
      <dgm:spPr/>
      <dgm:t>
        <a:bodyPr/>
        <a:lstStyle/>
        <a:p>
          <a:endParaRPr lang="en-IN"/>
        </a:p>
      </dgm:t>
    </dgm:pt>
    <dgm:pt modelId="{93E4F087-5DE8-4163-8FBC-BA0E9AC7E8A2}" type="parTrans" cxnId="{91B218F4-7001-4CD4-A0EE-B114A246AF34}">
      <dgm:prSet/>
      <dgm:spPr/>
      <dgm:t>
        <a:bodyPr/>
        <a:lstStyle/>
        <a:p>
          <a:endParaRPr lang="en-IN"/>
        </a:p>
      </dgm:t>
    </dgm:pt>
    <dgm:pt modelId="{7ABE7681-A337-4B67-B59A-F4F3A76788BD}" type="pres">
      <dgm:prSet presAssocID="{F4176EC1-0B7D-42DC-9554-6ABA29A41229}" presName="Name0" presStyleCnt="0">
        <dgm:presLayoutVars>
          <dgm:chMax val="7"/>
          <dgm:chPref val="7"/>
          <dgm:dir/>
        </dgm:presLayoutVars>
      </dgm:prSet>
      <dgm:spPr/>
    </dgm:pt>
    <dgm:pt modelId="{ECDDB8C5-D796-4C0E-9E99-6D66245EA14C}" type="pres">
      <dgm:prSet presAssocID="{F4176EC1-0B7D-42DC-9554-6ABA29A41229}" presName="Name1"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A43ACDAD-880D-433A-9B00-02FA74A110D4}" type="pres">
      <dgm:prSet presAssocID="{F4176EC1-0B7D-42DC-9554-6ABA29A41229}" presName="cycl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0BCD2723-02D0-4FB4-A545-64E3ACE5698E}" type="pres">
      <dgm:prSet presAssocID="{F4176EC1-0B7D-42DC-9554-6ABA29A41229}" presName="srcNode" presStyleLbl="node1" presStyleIdx="0" presStyleCnt="6"/>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A2A912ED-5F79-4AB6-93B6-E11C9C2C1291}" type="pres">
      <dgm:prSet presAssocID="{F4176EC1-0B7D-42DC-9554-6ABA29A41229}" presName="conn" presStyleLbl="parChTrans1D2" presStyleIdx="0" presStyleCnt="1"/>
      <dgm:spPr/>
    </dgm:pt>
    <dgm:pt modelId="{B636D660-1E47-4D17-A6FE-AAB9459E4DCA}" type="pres">
      <dgm:prSet presAssocID="{F4176EC1-0B7D-42DC-9554-6ABA29A41229}" presName="extraNode" presStyleLbl="node1" presStyleIdx="0" presStyleCnt="6"/>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6EA252F3-E15A-4B33-8223-A563BE7D0405}" type="pres">
      <dgm:prSet presAssocID="{F4176EC1-0B7D-42DC-9554-6ABA29A41229}" presName="dstNode" presStyleLbl="node1" presStyleIdx="0" presStyleCnt="6"/>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EE5D8511-05C2-453C-898A-57CE38B3F8A6}" type="pres">
      <dgm:prSet presAssocID="{19A44F6B-CE27-4B84-B400-1D55AC254910}" presName="text_1" presStyleLbl="node1" presStyleIdx="0" presStyleCnt="6">
        <dgm:presLayoutVars>
          <dgm:bulletEnabled val="1"/>
        </dgm:presLayoutVars>
      </dgm:prSet>
      <dgm:spPr/>
    </dgm:pt>
    <dgm:pt modelId="{71C78016-CA45-4D0C-B5F8-A097C8E78147}" type="pres">
      <dgm:prSet presAssocID="{19A44F6B-CE27-4B84-B400-1D55AC254910}" presName="accent_1"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1D3F5597-DBBA-423C-B8B9-DAB0EB89DB22}" type="pres">
      <dgm:prSet presAssocID="{19A44F6B-CE27-4B84-B400-1D55AC254910}" presName="accentRepeatNode" presStyleLbl="solidFgAcc1" presStyleIdx="0" presStyleCnt="6" custScaleY="105855" custLinFactNeighborX="2260" custLinFactNeighborY="0"/>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A1C00D95-C4D9-4A59-8DAD-B244DCFCB656}" type="pres">
      <dgm:prSet presAssocID="{2819D563-5244-4731-AC82-E60F9E0E7FFE}" presName="text_2" presStyleLbl="node1" presStyleIdx="1" presStyleCnt="6">
        <dgm:presLayoutVars>
          <dgm:bulletEnabled val="1"/>
        </dgm:presLayoutVars>
      </dgm:prSet>
      <dgm:spPr/>
    </dgm:pt>
    <dgm:pt modelId="{B53BFA97-3596-496C-8C98-6AB41C2E4BB2}" type="pres">
      <dgm:prSet presAssocID="{2819D563-5244-4731-AC82-E60F9E0E7FFE}" presName="accent_2"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1925B858-BA5F-45A5-BCC4-5A77BEE56996}" type="pres">
      <dgm:prSet presAssocID="{2819D563-5244-4731-AC82-E60F9E0E7FFE}" presName="accentRepeatNode" presStyleLbl="solidFgAcc1" presStyleIdx="1" presStyleCnt="6" custScaleX="106876" custScaleY="123695" custLinFactNeighborX="-15683" custLinFactNeighborY="12830"/>
      <dgm:spPr>
        <a:blipFill rotWithShape="0">
          <a:blip xmlns:r="http://schemas.openxmlformats.org/officeDocument/2006/relationships" r:embed="rId2"/>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C0871BB1-B131-4060-9C74-1FD2EF249D1B}" type="pres">
      <dgm:prSet presAssocID="{3FC94B74-5AEB-4932-BBA7-3D13B36C3E2E}" presName="text_3" presStyleLbl="node1" presStyleIdx="2" presStyleCnt="6">
        <dgm:presLayoutVars>
          <dgm:bulletEnabled val="1"/>
        </dgm:presLayoutVars>
      </dgm:prSet>
      <dgm:spPr/>
    </dgm:pt>
    <dgm:pt modelId="{8505AD9A-AEA9-479A-8830-A2E2896231C0}" type="pres">
      <dgm:prSet presAssocID="{3FC94B74-5AEB-4932-BBA7-3D13B36C3E2E}" presName="accent_3"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E54A7D43-57C0-4A2B-BA40-E2D82D225762}" type="pres">
      <dgm:prSet presAssocID="{3FC94B74-5AEB-4932-BBA7-3D13B36C3E2E}" presName="accentRepeatNode" presStyleLbl="solidFgAcc1" presStyleIdx="2" presStyleCnt="6" custScaleX="127238" custScaleY="95673" custLinFactNeighborX="-8554" custLinFactNeighborY="-1426"/>
      <dgm:spPr>
        <a:prstGeom prst="flowChartConnector">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A8527612-90C3-49EC-B30F-57488121BD60}" type="pres">
      <dgm:prSet presAssocID="{72654086-ACE7-45B5-A95F-74B9F75582CF}" presName="text_4" presStyleLbl="node1" presStyleIdx="3" presStyleCnt="6">
        <dgm:presLayoutVars>
          <dgm:bulletEnabled val="1"/>
        </dgm:presLayoutVars>
      </dgm:prSet>
      <dgm:spPr/>
    </dgm:pt>
    <dgm:pt modelId="{81017619-09B9-4904-BAB2-F60CDA414DFE}" type="pres">
      <dgm:prSet presAssocID="{72654086-ACE7-45B5-A95F-74B9F75582CF}" presName="accent_4"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E168DD1A-CA77-43AA-B110-DAA1823C5302}" type="pres">
      <dgm:prSet presAssocID="{72654086-ACE7-45B5-A95F-74B9F75582CF}" presName="accentRepeatNode" presStyleLbl="solidFgAcc1" presStyleIdx="3" presStyleCnt="6" custScaleX="109422" custScaleY="95672" custLinFactNeighborX="-4277" custLinFactNeighborY="2851"/>
      <dgm:spPr>
        <a:blipFill rotWithShape="0">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3CF72BCB-938A-4EAC-8F19-56B3E83BAF7C}" type="pres">
      <dgm:prSet presAssocID="{60A3DFF2-C9AA-49D9-B3CF-7B47AD6F8A9A}" presName="text_5" presStyleLbl="node1" presStyleIdx="4" presStyleCnt="6" custLinFactNeighborX="-16" custLinFactNeighborY="7669">
        <dgm:presLayoutVars>
          <dgm:bulletEnabled val="1"/>
        </dgm:presLayoutVars>
      </dgm:prSet>
      <dgm:spPr/>
    </dgm:pt>
    <dgm:pt modelId="{E179E768-FB37-44AD-8534-0E86E5796EFB}" type="pres">
      <dgm:prSet presAssocID="{60A3DFF2-C9AA-49D9-B3CF-7B47AD6F8A9A}" presName="accent_5"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9D8DEE3E-5C1D-4240-89B6-C71A827135F0}" type="pres">
      <dgm:prSet presAssocID="{60A3DFF2-C9AA-49D9-B3CF-7B47AD6F8A9A}" presName="accentRepeatNode" presStyleLbl="solidFgAcc1" presStyleIdx="4" presStyleCnt="6" custLinFactNeighborX="7128" custLinFactNeighborY="2851"/>
      <dgm:spPr>
        <a:blipFill rotWithShape="0">
          <a:blip xmlns:r="http://schemas.openxmlformats.org/officeDocument/2006/relationships" r:embed="rId5">
            <a:extLst>
              <a:ext uri="{28A0092B-C50C-407E-A947-70E740481C1C}">
                <a14:useLocalDpi xmlns:a14="http://schemas.microsoft.com/office/drawing/2010/main" val="0"/>
              </a:ext>
            </a:extLst>
          </a:blip>
          <a:srcRect/>
          <a:stretch>
            <a:fillRect t="-3000" b="-3000"/>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B7829A74-155D-4ED6-89A6-459905585B3F}" type="pres">
      <dgm:prSet presAssocID="{01ED52E4-C5F9-4FAA-ABA1-2A243C43F3CA}" presName="text_6" presStyleLbl="node1" presStyleIdx="5" presStyleCnt="6">
        <dgm:presLayoutVars>
          <dgm:bulletEnabled val="1"/>
        </dgm:presLayoutVars>
      </dgm:prSet>
      <dgm:spPr/>
    </dgm:pt>
    <dgm:pt modelId="{88B8FC96-3759-4155-9833-DEB626F73A8F}" type="pres">
      <dgm:prSet presAssocID="{01ED52E4-C5F9-4FAA-ABA1-2A243C43F3CA}" presName="accent_6"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787DF6F4-4995-4197-A5C3-35E63ED4310F}" type="pres">
      <dgm:prSet presAssocID="{01ED52E4-C5F9-4FAA-ABA1-2A243C43F3CA}" presName="accentRepeatNode" presStyleLbl="solidFgAcc1" presStyleIdx="5" presStyleCnt="6" custScaleX="104676" custScaleY="124866" custLinFactNeighborX="11406" custLinFactNeighborY="-4278"/>
      <dgm:spPr>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Lst>
  <dgm:cxnLst>
    <dgm:cxn modelId="{CA1E3D68-B710-4091-8D0B-25DA1EB73EF4}" srcId="{F4176EC1-0B7D-42DC-9554-6ABA29A41229}" destId="{01ED52E4-C5F9-4FAA-ABA1-2A243C43F3CA}" srcOrd="5" destOrd="0" parTransId="{51C363E8-C333-457F-B0FC-F2D1B4E612A4}" sibTransId="{CBF2D77C-83F2-4148-881E-11E9069F75B5}"/>
    <dgm:cxn modelId="{7E9ACE6F-D9E9-415D-87DD-5EBAC69F0018}" srcId="{F4176EC1-0B7D-42DC-9554-6ABA29A41229}" destId="{72654086-ACE7-45B5-A95F-74B9F75582CF}" srcOrd="3" destOrd="0" parTransId="{ECF52728-454B-4FC0-9753-4D7750D1610B}" sibTransId="{EF581DA4-00FD-418F-BDA1-6D3A7C869C5F}"/>
    <dgm:cxn modelId="{E82AD683-A832-42E5-BBCE-99664B85A721}" type="presOf" srcId="{19A44F6B-CE27-4B84-B400-1D55AC254910}" destId="{EE5D8511-05C2-453C-898A-57CE38B3F8A6}" srcOrd="0" destOrd="0" presId="urn:microsoft.com/office/officeart/2008/layout/VerticalCurvedList"/>
    <dgm:cxn modelId="{D883AA99-F447-4147-B597-CB624821ACD9}" type="presOf" srcId="{01ED52E4-C5F9-4FAA-ABA1-2A243C43F3CA}" destId="{B7829A74-155D-4ED6-89A6-459905585B3F}" srcOrd="0" destOrd="0" presId="urn:microsoft.com/office/officeart/2008/layout/VerticalCurvedList"/>
    <dgm:cxn modelId="{83B58A9E-0A55-4F3C-B838-CF6C9328442B}" srcId="{F4176EC1-0B7D-42DC-9554-6ABA29A41229}" destId="{2819D563-5244-4731-AC82-E60F9E0E7FFE}" srcOrd="1" destOrd="0" parTransId="{0CA1FCD1-6FFF-4CA5-9314-AA891403B966}" sibTransId="{570A500E-2B07-47C7-BAA1-7B56DE024E33}"/>
    <dgm:cxn modelId="{C1CCE2B5-0DDE-4731-A811-E0E2B2D812C9}" srcId="{F4176EC1-0B7D-42DC-9554-6ABA29A41229}" destId="{19A44F6B-CE27-4B84-B400-1D55AC254910}" srcOrd="0" destOrd="0" parTransId="{A40F7386-8223-4389-9AE2-644D1101CF36}" sibTransId="{0517F4C7-2A6F-439A-802C-8F221E8979C7}"/>
    <dgm:cxn modelId="{DEC923C3-8828-4CB0-94BA-8D0AA2F7C6B3}" type="presOf" srcId="{0517F4C7-2A6F-439A-802C-8F221E8979C7}" destId="{A2A912ED-5F79-4AB6-93B6-E11C9C2C1291}" srcOrd="0" destOrd="0" presId="urn:microsoft.com/office/officeart/2008/layout/VerticalCurvedList"/>
    <dgm:cxn modelId="{472E64C6-D803-46C9-B052-B1E3D0D5E4FE}" srcId="{F4176EC1-0B7D-42DC-9554-6ABA29A41229}" destId="{60A3DFF2-C9AA-49D9-B3CF-7B47AD6F8A9A}" srcOrd="4" destOrd="0" parTransId="{1AC38CC4-FF3D-4660-8181-81B20CC14986}" sibTransId="{02E9B30F-7038-4F02-BA1B-43F7F84D01A7}"/>
    <dgm:cxn modelId="{1A598AD8-A0B0-460B-AC0C-2566471B9DF0}" type="presOf" srcId="{3FC94B74-5AEB-4932-BBA7-3D13B36C3E2E}" destId="{C0871BB1-B131-4060-9C74-1FD2EF249D1B}" srcOrd="0" destOrd="0" presId="urn:microsoft.com/office/officeart/2008/layout/VerticalCurvedList"/>
    <dgm:cxn modelId="{E00940DF-62E1-44E3-9E35-ADC40AF70369}" type="presOf" srcId="{2819D563-5244-4731-AC82-E60F9E0E7FFE}" destId="{A1C00D95-C4D9-4A59-8DAD-B244DCFCB656}" srcOrd="0" destOrd="0" presId="urn:microsoft.com/office/officeart/2008/layout/VerticalCurvedList"/>
    <dgm:cxn modelId="{E49D93E5-2A7A-450D-B097-334ECDFE12D0}" type="presOf" srcId="{60A3DFF2-C9AA-49D9-B3CF-7B47AD6F8A9A}" destId="{3CF72BCB-938A-4EAC-8F19-56B3E83BAF7C}" srcOrd="0" destOrd="0" presId="urn:microsoft.com/office/officeart/2008/layout/VerticalCurvedList"/>
    <dgm:cxn modelId="{9252FDED-3307-4C11-954F-781229680974}" type="presOf" srcId="{72654086-ACE7-45B5-A95F-74B9F75582CF}" destId="{A8527612-90C3-49EC-B30F-57488121BD60}" srcOrd="0" destOrd="0" presId="urn:microsoft.com/office/officeart/2008/layout/VerticalCurvedList"/>
    <dgm:cxn modelId="{91B218F4-7001-4CD4-A0EE-B114A246AF34}" srcId="{F4176EC1-0B7D-42DC-9554-6ABA29A41229}" destId="{3FC94B74-5AEB-4932-BBA7-3D13B36C3E2E}" srcOrd="2" destOrd="0" parTransId="{93E4F087-5DE8-4163-8FBC-BA0E9AC7E8A2}" sibTransId="{435E3388-4B0C-4B76-B313-07DFD80935CB}"/>
    <dgm:cxn modelId="{1A736BFD-21D4-49F2-971B-5C793933E255}" type="presOf" srcId="{F4176EC1-0B7D-42DC-9554-6ABA29A41229}" destId="{7ABE7681-A337-4B67-B59A-F4F3A76788BD}" srcOrd="0" destOrd="0" presId="urn:microsoft.com/office/officeart/2008/layout/VerticalCurvedList"/>
    <dgm:cxn modelId="{7F95F808-91B9-484D-9243-3B1E8023681A}" type="presParOf" srcId="{7ABE7681-A337-4B67-B59A-F4F3A76788BD}" destId="{ECDDB8C5-D796-4C0E-9E99-6D66245EA14C}" srcOrd="0" destOrd="0" presId="urn:microsoft.com/office/officeart/2008/layout/VerticalCurvedList"/>
    <dgm:cxn modelId="{D03F8651-0B0C-4B52-B63A-24A162334A94}" type="presParOf" srcId="{ECDDB8C5-D796-4C0E-9E99-6D66245EA14C}" destId="{A43ACDAD-880D-433A-9B00-02FA74A110D4}" srcOrd="0" destOrd="0" presId="urn:microsoft.com/office/officeart/2008/layout/VerticalCurvedList"/>
    <dgm:cxn modelId="{136F9653-E711-4CDE-A44E-E2DFA2246CD9}" type="presParOf" srcId="{A43ACDAD-880D-433A-9B00-02FA74A110D4}" destId="{0BCD2723-02D0-4FB4-A545-64E3ACE5698E}" srcOrd="0" destOrd="0" presId="urn:microsoft.com/office/officeart/2008/layout/VerticalCurvedList"/>
    <dgm:cxn modelId="{45578655-C09A-4E4F-8758-FE6B614D7E18}" type="presParOf" srcId="{A43ACDAD-880D-433A-9B00-02FA74A110D4}" destId="{A2A912ED-5F79-4AB6-93B6-E11C9C2C1291}" srcOrd="1" destOrd="0" presId="urn:microsoft.com/office/officeart/2008/layout/VerticalCurvedList"/>
    <dgm:cxn modelId="{226E3CD7-4B08-4993-A1C7-84B9218E7456}" type="presParOf" srcId="{A43ACDAD-880D-433A-9B00-02FA74A110D4}" destId="{B636D660-1E47-4D17-A6FE-AAB9459E4DCA}" srcOrd="2" destOrd="0" presId="urn:microsoft.com/office/officeart/2008/layout/VerticalCurvedList"/>
    <dgm:cxn modelId="{8B898989-995A-4DDE-8C56-2D26DB334784}" type="presParOf" srcId="{A43ACDAD-880D-433A-9B00-02FA74A110D4}" destId="{6EA252F3-E15A-4B33-8223-A563BE7D0405}" srcOrd="3" destOrd="0" presId="urn:microsoft.com/office/officeart/2008/layout/VerticalCurvedList"/>
    <dgm:cxn modelId="{EEF80D8D-F52F-4E78-A0D2-60DCBB394870}" type="presParOf" srcId="{ECDDB8C5-D796-4C0E-9E99-6D66245EA14C}" destId="{EE5D8511-05C2-453C-898A-57CE38B3F8A6}" srcOrd="1" destOrd="0" presId="urn:microsoft.com/office/officeart/2008/layout/VerticalCurvedList"/>
    <dgm:cxn modelId="{5942A7C4-2FA1-4F38-B611-D3FD7C9B1757}" type="presParOf" srcId="{ECDDB8C5-D796-4C0E-9E99-6D66245EA14C}" destId="{71C78016-CA45-4D0C-B5F8-A097C8E78147}" srcOrd="2" destOrd="0" presId="urn:microsoft.com/office/officeart/2008/layout/VerticalCurvedList"/>
    <dgm:cxn modelId="{D19A0ED9-C4B2-4D86-83FE-705889ED33BE}" type="presParOf" srcId="{71C78016-CA45-4D0C-B5F8-A097C8E78147}" destId="{1D3F5597-DBBA-423C-B8B9-DAB0EB89DB22}" srcOrd="0" destOrd="0" presId="urn:microsoft.com/office/officeart/2008/layout/VerticalCurvedList"/>
    <dgm:cxn modelId="{4328C049-CF05-40C3-96B9-F06A21DA59FC}" type="presParOf" srcId="{ECDDB8C5-D796-4C0E-9E99-6D66245EA14C}" destId="{A1C00D95-C4D9-4A59-8DAD-B244DCFCB656}" srcOrd="3" destOrd="0" presId="urn:microsoft.com/office/officeart/2008/layout/VerticalCurvedList"/>
    <dgm:cxn modelId="{A9741BAC-9B25-4C6F-A893-7CD21BC78C23}" type="presParOf" srcId="{ECDDB8C5-D796-4C0E-9E99-6D66245EA14C}" destId="{B53BFA97-3596-496C-8C98-6AB41C2E4BB2}" srcOrd="4" destOrd="0" presId="urn:microsoft.com/office/officeart/2008/layout/VerticalCurvedList"/>
    <dgm:cxn modelId="{937B04AD-4614-4ED4-A1F8-D8573AB212BB}" type="presParOf" srcId="{B53BFA97-3596-496C-8C98-6AB41C2E4BB2}" destId="{1925B858-BA5F-45A5-BCC4-5A77BEE56996}" srcOrd="0" destOrd="0" presId="urn:microsoft.com/office/officeart/2008/layout/VerticalCurvedList"/>
    <dgm:cxn modelId="{D66F2C3D-143F-4A03-A600-E52EDC8C73EC}" type="presParOf" srcId="{ECDDB8C5-D796-4C0E-9E99-6D66245EA14C}" destId="{C0871BB1-B131-4060-9C74-1FD2EF249D1B}" srcOrd="5" destOrd="0" presId="urn:microsoft.com/office/officeart/2008/layout/VerticalCurvedList"/>
    <dgm:cxn modelId="{FF5C21E5-96E0-4A7E-82F8-AD8154F3C228}" type="presParOf" srcId="{ECDDB8C5-D796-4C0E-9E99-6D66245EA14C}" destId="{8505AD9A-AEA9-479A-8830-A2E2896231C0}" srcOrd="6" destOrd="0" presId="urn:microsoft.com/office/officeart/2008/layout/VerticalCurvedList"/>
    <dgm:cxn modelId="{C34D8C48-7E99-4534-9908-5D4949C083A1}" type="presParOf" srcId="{8505AD9A-AEA9-479A-8830-A2E2896231C0}" destId="{E54A7D43-57C0-4A2B-BA40-E2D82D225762}" srcOrd="0" destOrd="0" presId="urn:microsoft.com/office/officeart/2008/layout/VerticalCurvedList"/>
    <dgm:cxn modelId="{5FD1861D-EAD3-4FB6-870A-4974741AA7A5}" type="presParOf" srcId="{ECDDB8C5-D796-4C0E-9E99-6D66245EA14C}" destId="{A8527612-90C3-49EC-B30F-57488121BD60}" srcOrd="7" destOrd="0" presId="urn:microsoft.com/office/officeart/2008/layout/VerticalCurvedList"/>
    <dgm:cxn modelId="{E7595A15-38E9-45CE-BD1C-95CA3D82F843}" type="presParOf" srcId="{ECDDB8C5-D796-4C0E-9E99-6D66245EA14C}" destId="{81017619-09B9-4904-BAB2-F60CDA414DFE}" srcOrd="8" destOrd="0" presId="urn:microsoft.com/office/officeart/2008/layout/VerticalCurvedList"/>
    <dgm:cxn modelId="{1C1D32DB-00B0-4713-BFEE-6B87F56B9103}" type="presParOf" srcId="{81017619-09B9-4904-BAB2-F60CDA414DFE}" destId="{E168DD1A-CA77-43AA-B110-DAA1823C5302}" srcOrd="0" destOrd="0" presId="urn:microsoft.com/office/officeart/2008/layout/VerticalCurvedList"/>
    <dgm:cxn modelId="{B1FAFD1D-EA72-4B86-A437-B3255D6F58B2}" type="presParOf" srcId="{ECDDB8C5-D796-4C0E-9E99-6D66245EA14C}" destId="{3CF72BCB-938A-4EAC-8F19-56B3E83BAF7C}" srcOrd="9" destOrd="0" presId="urn:microsoft.com/office/officeart/2008/layout/VerticalCurvedList"/>
    <dgm:cxn modelId="{4C5A213A-49D2-4F4B-A67E-0F9FD99971C3}" type="presParOf" srcId="{ECDDB8C5-D796-4C0E-9E99-6D66245EA14C}" destId="{E179E768-FB37-44AD-8534-0E86E5796EFB}" srcOrd="10" destOrd="0" presId="urn:microsoft.com/office/officeart/2008/layout/VerticalCurvedList"/>
    <dgm:cxn modelId="{555C62DB-FB00-4CFF-82DC-7ED9654EAAB9}" type="presParOf" srcId="{E179E768-FB37-44AD-8534-0E86E5796EFB}" destId="{9D8DEE3E-5C1D-4240-89B6-C71A827135F0}" srcOrd="0" destOrd="0" presId="urn:microsoft.com/office/officeart/2008/layout/VerticalCurvedList"/>
    <dgm:cxn modelId="{36D78D83-AFC2-4FD7-AE86-7309FC2D126F}" type="presParOf" srcId="{ECDDB8C5-D796-4C0E-9E99-6D66245EA14C}" destId="{B7829A74-155D-4ED6-89A6-459905585B3F}" srcOrd="11" destOrd="0" presId="urn:microsoft.com/office/officeart/2008/layout/VerticalCurvedList"/>
    <dgm:cxn modelId="{DB46F04B-E3B3-4BE0-AA91-EC829AE6CE2F}" type="presParOf" srcId="{ECDDB8C5-D796-4C0E-9E99-6D66245EA14C}" destId="{88B8FC96-3759-4155-9833-DEB626F73A8F}" srcOrd="12" destOrd="0" presId="urn:microsoft.com/office/officeart/2008/layout/VerticalCurvedList"/>
    <dgm:cxn modelId="{70CE058B-6B12-4066-902A-837A59725332}" type="presParOf" srcId="{88B8FC96-3759-4155-9833-DEB626F73A8F}" destId="{787DF6F4-4995-4197-A5C3-35E63ED4310F}" srcOrd="0" destOrd="0" presId="urn:microsoft.com/office/officeart/2008/layout/VerticalCurvedList"/>
  </dgm:cxnLst>
  <dgm:bg>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effectLst>
      <a:glow rad="228600">
        <a:schemeClr val="accent3">
          <a:satMod val="175000"/>
          <a:alpha val="40000"/>
        </a:schemeClr>
      </a:glow>
    </a:effectLst>
  </dgm:bg>
  <dgm:whole>
    <a:ln>
      <a:solidFill>
        <a:srgbClr val="C00000"/>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912ED-5F79-4AB6-93B6-E11C9C2C1291}">
      <dsp:nvSpPr>
        <dsp:cNvPr id="0" name=""/>
        <dsp:cNvSpPr/>
      </dsp:nvSpPr>
      <dsp:spPr>
        <a:xfrm>
          <a:off x="-4756097" y="-729604"/>
          <a:ext cx="5669702" cy="5669702"/>
        </a:xfrm>
        <a:prstGeom prst="blockArc">
          <a:avLst>
            <a:gd name="adj1" fmla="val 18900000"/>
            <a:gd name="adj2" fmla="val 2700000"/>
            <a:gd name="adj3" fmla="val 381"/>
          </a:avLst>
        </a:prstGeom>
        <a:no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0">
          <a:scrgbClr r="0" g="0" b="0"/>
        </a:fillRef>
        <a:effectRef idx="0">
          <a:scrgbClr r="0" g="0" b="0"/>
        </a:effectRef>
        <a:fontRef idx="minor"/>
      </dsp:style>
    </dsp:sp>
    <dsp:sp modelId="{EE5D8511-05C2-453C-898A-57CE38B3F8A6}">
      <dsp:nvSpPr>
        <dsp:cNvPr id="0" name=""/>
        <dsp:cNvSpPr/>
      </dsp:nvSpPr>
      <dsp:spPr>
        <a:xfrm>
          <a:off x="343527" y="221724"/>
          <a:ext cx="8077520" cy="443280"/>
        </a:xfrm>
        <a:prstGeom prst="rect">
          <a:avLst/>
        </a:prstGeom>
        <a:gradFill rotWithShape="0">
          <a:gsLst>
            <a:gs pos="0">
              <a:schemeClr val="accent5">
                <a:hueOff val="0"/>
                <a:satOff val="0"/>
                <a:lumOff val="0"/>
                <a:alphaOff val="0"/>
                <a:tint val="73000"/>
                <a:shade val="100000"/>
                <a:satMod val="150000"/>
              </a:schemeClr>
            </a:gs>
            <a:gs pos="25000">
              <a:schemeClr val="accent5">
                <a:hueOff val="0"/>
                <a:satOff val="0"/>
                <a:lumOff val="0"/>
                <a:alphaOff val="0"/>
                <a:tint val="96000"/>
                <a:shade val="80000"/>
                <a:satMod val="105000"/>
              </a:schemeClr>
            </a:gs>
            <a:gs pos="38000">
              <a:schemeClr val="accent5">
                <a:hueOff val="0"/>
                <a:satOff val="0"/>
                <a:lumOff val="0"/>
                <a:alphaOff val="0"/>
                <a:tint val="96000"/>
                <a:shade val="59000"/>
                <a:satMod val="120000"/>
              </a:schemeClr>
            </a:gs>
            <a:gs pos="55000">
              <a:schemeClr val="accent5">
                <a:hueOff val="0"/>
                <a:satOff val="0"/>
                <a:lumOff val="0"/>
                <a:alphaOff val="0"/>
                <a:tint val="100000"/>
                <a:shade val="57000"/>
                <a:satMod val="120000"/>
              </a:schemeClr>
            </a:gs>
            <a:gs pos="80000">
              <a:schemeClr val="accent5">
                <a:hueOff val="0"/>
                <a:satOff val="0"/>
                <a:lumOff val="0"/>
                <a:alphaOff val="0"/>
                <a:tint val="100000"/>
                <a:shade val="56000"/>
                <a:satMod val="145000"/>
              </a:schemeClr>
            </a:gs>
            <a:gs pos="88000">
              <a:schemeClr val="accent5">
                <a:hueOff val="0"/>
                <a:satOff val="0"/>
                <a:lumOff val="0"/>
                <a:alphaOff val="0"/>
                <a:tint val="100000"/>
                <a:shade val="63000"/>
                <a:satMod val="160000"/>
              </a:schemeClr>
            </a:gs>
            <a:gs pos="100000">
              <a:schemeClr val="accent5">
                <a:hueOff val="0"/>
                <a:satOff val="0"/>
                <a:lumOff val="0"/>
                <a:alphaOff val="0"/>
                <a:tint val="99000"/>
                <a:shade val="100000"/>
                <a:satMod val="155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3">
          <a:scrgbClr r="0" g="0" b="0"/>
        </a:effectRef>
        <a:fontRef idx="minor">
          <a:schemeClr val="lt1"/>
        </a:fontRef>
      </dsp:style>
      <dsp:txBody>
        <a:bodyPr spcFirstLastPara="0" vert="horz" wrap="square" lIns="3518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lgerian" panose="04020705040A02060702" pitchFamily="82" charset="0"/>
            </a:rPr>
            <a:t>Introduction</a:t>
          </a:r>
          <a:r>
            <a:rPr lang="en-US" sz="1600" kern="1200" dirty="0"/>
            <a:t> </a:t>
          </a:r>
          <a:endParaRPr lang="en-IN" sz="1600" kern="1200" dirty="0"/>
        </a:p>
      </dsp:txBody>
      <dsp:txXfrm>
        <a:off x="343527" y="221724"/>
        <a:ext cx="8077520" cy="443280"/>
      </dsp:txXfrm>
    </dsp:sp>
    <dsp:sp modelId="{1D3F5597-DBBA-423C-B8B9-DAB0EB89DB22}">
      <dsp:nvSpPr>
        <dsp:cNvPr id="0" name=""/>
        <dsp:cNvSpPr/>
      </dsp:nvSpPr>
      <dsp:spPr>
        <a:xfrm>
          <a:off x="78999" y="150093"/>
          <a:ext cx="554100" cy="586543"/>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2">
          <a:scrgbClr r="0" g="0" b="0"/>
        </a:effectRef>
        <a:fontRef idx="minor"/>
      </dsp:style>
    </dsp:sp>
    <dsp:sp modelId="{A1C00D95-C4D9-4A59-8DAD-B244DCFCB656}">
      <dsp:nvSpPr>
        <dsp:cNvPr id="0" name=""/>
        <dsp:cNvSpPr/>
      </dsp:nvSpPr>
      <dsp:spPr>
        <a:xfrm>
          <a:off x="708156" y="886561"/>
          <a:ext cx="7712891" cy="443280"/>
        </a:xfrm>
        <a:prstGeom prst="rect">
          <a:avLst/>
        </a:prstGeom>
        <a:gradFill rotWithShape="0">
          <a:gsLst>
            <a:gs pos="0">
              <a:schemeClr val="accent5">
                <a:hueOff val="82901"/>
                <a:satOff val="7899"/>
                <a:lumOff val="-3294"/>
                <a:alphaOff val="0"/>
                <a:tint val="73000"/>
                <a:shade val="100000"/>
                <a:satMod val="150000"/>
              </a:schemeClr>
            </a:gs>
            <a:gs pos="25000">
              <a:schemeClr val="accent5">
                <a:hueOff val="82901"/>
                <a:satOff val="7899"/>
                <a:lumOff val="-3294"/>
                <a:alphaOff val="0"/>
                <a:tint val="96000"/>
                <a:shade val="80000"/>
                <a:satMod val="105000"/>
              </a:schemeClr>
            </a:gs>
            <a:gs pos="38000">
              <a:schemeClr val="accent5">
                <a:hueOff val="82901"/>
                <a:satOff val="7899"/>
                <a:lumOff val="-3294"/>
                <a:alphaOff val="0"/>
                <a:tint val="96000"/>
                <a:shade val="59000"/>
                <a:satMod val="120000"/>
              </a:schemeClr>
            </a:gs>
            <a:gs pos="55000">
              <a:schemeClr val="accent5">
                <a:hueOff val="82901"/>
                <a:satOff val="7899"/>
                <a:lumOff val="-3294"/>
                <a:alphaOff val="0"/>
                <a:tint val="100000"/>
                <a:shade val="57000"/>
                <a:satMod val="120000"/>
              </a:schemeClr>
            </a:gs>
            <a:gs pos="80000">
              <a:schemeClr val="accent5">
                <a:hueOff val="82901"/>
                <a:satOff val="7899"/>
                <a:lumOff val="-3294"/>
                <a:alphaOff val="0"/>
                <a:tint val="100000"/>
                <a:shade val="56000"/>
                <a:satMod val="145000"/>
              </a:schemeClr>
            </a:gs>
            <a:gs pos="88000">
              <a:schemeClr val="accent5">
                <a:hueOff val="82901"/>
                <a:satOff val="7899"/>
                <a:lumOff val="-3294"/>
                <a:alphaOff val="0"/>
                <a:tint val="100000"/>
                <a:shade val="63000"/>
                <a:satMod val="160000"/>
              </a:schemeClr>
            </a:gs>
            <a:gs pos="100000">
              <a:schemeClr val="accent5">
                <a:hueOff val="82901"/>
                <a:satOff val="7899"/>
                <a:lumOff val="-3294"/>
                <a:alphaOff val="0"/>
                <a:tint val="99000"/>
                <a:shade val="100000"/>
                <a:satMod val="155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3">
          <a:scrgbClr r="0" g="0" b="0"/>
        </a:effectRef>
        <a:fontRef idx="minor">
          <a:schemeClr val="lt1"/>
        </a:fontRef>
      </dsp:style>
      <dsp:txBody>
        <a:bodyPr spcFirstLastPara="0" vert="horz" wrap="square" lIns="3518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lgerian" panose="04020705040A02060702" pitchFamily="82" charset="0"/>
            </a:rPr>
            <a:t>Literature survey and Background</a:t>
          </a:r>
          <a:endParaRPr lang="en-IN" sz="1600" kern="1200" dirty="0">
            <a:latin typeface="Algerian" panose="04020705040A02060702" pitchFamily="82" charset="0"/>
          </a:endParaRPr>
        </a:p>
      </dsp:txBody>
      <dsp:txXfrm>
        <a:off x="708156" y="886561"/>
        <a:ext cx="7712891" cy="443280"/>
      </dsp:txXfrm>
    </dsp:sp>
    <dsp:sp modelId="{1925B858-BA5F-45A5-BCC4-5A77BEE56996}">
      <dsp:nvSpPr>
        <dsp:cNvPr id="0" name=""/>
        <dsp:cNvSpPr/>
      </dsp:nvSpPr>
      <dsp:spPr>
        <a:xfrm>
          <a:off x="325156" y="836595"/>
          <a:ext cx="592200" cy="685395"/>
        </a:xfrm>
        <a:prstGeom prst="ellipse">
          <a:avLst/>
        </a:prstGeom>
        <a:blipFill rotWithShape="0">
          <a:blip xmlns:r="http://schemas.openxmlformats.org/officeDocument/2006/relationships" r:embed="rId2"/>
          <a:srcRect/>
          <a:stretch>
            <a:fillRect/>
          </a:stretch>
        </a:blip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2">
          <a:scrgbClr r="0" g="0" b="0"/>
        </a:effectRef>
        <a:fontRef idx="minor"/>
      </dsp:style>
    </dsp:sp>
    <dsp:sp modelId="{C0871BB1-B131-4060-9C74-1FD2EF249D1B}">
      <dsp:nvSpPr>
        <dsp:cNvPr id="0" name=""/>
        <dsp:cNvSpPr/>
      </dsp:nvSpPr>
      <dsp:spPr>
        <a:xfrm>
          <a:off x="874891" y="1551398"/>
          <a:ext cx="7546156" cy="443280"/>
        </a:xfrm>
        <a:prstGeom prst="rect">
          <a:avLst/>
        </a:prstGeom>
        <a:gradFill rotWithShape="0">
          <a:gsLst>
            <a:gs pos="0">
              <a:schemeClr val="accent5">
                <a:hueOff val="165803"/>
                <a:satOff val="15798"/>
                <a:lumOff val="-6588"/>
                <a:alphaOff val="0"/>
                <a:tint val="73000"/>
                <a:shade val="100000"/>
                <a:satMod val="150000"/>
              </a:schemeClr>
            </a:gs>
            <a:gs pos="25000">
              <a:schemeClr val="accent5">
                <a:hueOff val="165803"/>
                <a:satOff val="15798"/>
                <a:lumOff val="-6588"/>
                <a:alphaOff val="0"/>
                <a:tint val="96000"/>
                <a:shade val="80000"/>
                <a:satMod val="105000"/>
              </a:schemeClr>
            </a:gs>
            <a:gs pos="38000">
              <a:schemeClr val="accent5">
                <a:hueOff val="165803"/>
                <a:satOff val="15798"/>
                <a:lumOff val="-6588"/>
                <a:alphaOff val="0"/>
                <a:tint val="96000"/>
                <a:shade val="59000"/>
                <a:satMod val="120000"/>
              </a:schemeClr>
            </a:gs>
            <a:gs pos="55000">
              <a:schemeClr val="accent5">
                <a:hueOff val="165803"/>
                <a:satOff val="15798"/>
                <a:lumOff val="-6588"/>
                <a:alphaOff val="0"/>
                <a:tint val="100000"/>
                <a:shade val="57000"/>
                <a:satMod val="120000"/>
              </a:schemeClr>
            </a:gs>
            <a:gs pos="80000">
              <a:schemeClr val="accent5">
                <a:hueOff val="165803"/>
                <a:satOff val="15798"/>
                <a:lumOff val="-6588"/>
                <a:alphaOff val="0"/>
                <a:tint val="100000"/>
                <a:shade val="56000"/>
                <a:satMod val="145000"/>
              </a:schemeClr>
            </a:gs>
            <a:gs pos="88000">
              <a:schemeClr val="accent5">
                <a:hueOff val="165803"/>
                <a:satOff val="15798"/>
                <a:lumOff val="-6588"/>
                <a:alphaOff val="0"/>
                <a:tint val="100000"/>
                <a:shade val="63000"/>
                <a:satMod val="160000"/>
              </a:schemeClr>
            </a:gs>
            <a:gs pos="100000">
              <a:schemeClr val="accent5">
                <a:hueOff val="165803"/>
                <a:satOff val="15798"/>
                <a:lumOff val="-6588"/>
                <a:alphaOff val="0"/>
                <a:tint val="99000"/>
                <a:shade val="100000"/>
                <a:satMod val="155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3">
          <a:scrgbClr r="0" g="0" b="0"/>
        </a:effectRef>
        <a:fontRef idx="minor">
          <a:schemeClr val="lt1"/>
        </a:fontRef>
      </dsp:style>
      <dsp:txBody>
        <a:bodyPr spcFirstLastPara="0" vert="horz" wrap="square" lIns="3518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lgerian" panose="04020705040A02060702" pitchFamily="82" charset="0"/>
            </a:rPr>
            <a:t>Software requirement specifications and coding &amp; implementation </a:t>
          </a:r>
          <a:endParaRPr lang="en-IN" sz="1600" kern="1200" dirty="0">
            <a:latin typeface="Algerian" panose="04020705040A02060702" pitchFamily="82" charset="0"/>
          </a:endParaRPr>
        </a:p>
      </dsp:txBody>
      <dsp:txXfrm>
        <a:off x="874891" y="1551398"/>
        <a:ext cx="7546156" cy="443280"/>
      </dsp:txXfrm>
    </dsp:sp>
    <dsp:sp modelId="{E54A7D43-57C0-4A2B-BA40-E2D82D225762}">
      <dsp:nvSpPr>
        <dsp:cNvPr id="0" name=""/>
        <dsp:cNvSpPr/>
      </dsp:nvSpPr>
      <dsp:spPr>
        <a:xfrm>
          <a:off x="474980" y="1500074"/>
          <a:ext cx="705026" cy="530124"/>
        </a:xfrm>
        <a:prstGeom prst="flowChartConnector">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2">
          <a:scrgbClr r="0" g="0" b="0"/>
        </a:effectRef>
        <a:fontRef idx="minor"/>
      </dsp:style>
    </dsp:sp>
    <dsp:sp modelId="{A8527612-90C3-49EC-B30F-57488121BD60}">
      <dsp:nvSpPr>
        <dsp:cNvPr id="0" name=""/>
        <dsp:cNvSpPr/>
      </dsp:nvSpPr>
      <dsp:spPr>
        <a:xfrm>
          <a:off x="874891" y="2215814"/>
          <a:ext cx="7546156" cy="443280"/>
        </a:xfrm>
        <a:prstGeom prst="rect">
          <a:avLst/>
        </a:prstGeom>
        <a:gradFill rotWithShape="0">
          <a:gsLst>
            <a:gs pos="0">
              <a:schemeClr val="accent5">
                <a:hueOff val="248704"/>
                <a:satOff val="23697"/>
                <a:lumOff val="-9883"/>
                <a:alphaOff val="0"/>
                <a:tint val="73000"/>
                <a:shade val="100000"/>
                <a:satMod val="150000"/>
              </a:schemeClr>
            </a:gs>
            <a:gs pos="25000">
              <a:schemeClr val="accent5">
                <a:hueOff val="248704"/>
                <a:satOff val="23697"/>
                <a:lumOff val="-9883"/>
                <a:alphaOff val="0"/>
                <a:tint val="96000"/>
                <a:shade val="80000"/>
                <a:satMod val="105000"/>
              </a:schemeClr>
            </a:gs>
            <a:gs pos="38000">
              <a:schemeClr val="accent5">
                <a:hueOff val="248704"/>
                <a:satOff val="23697"/>
                <a:lumOff val="-9883"/>
                <a:alphaOff val="0"/>
                <a:tint val="96000"/>
                <a:shade val="59000"/>
                <a:satMod val="120000"/>
              </a:schemeClr>
            </a:gs>
            <a:gs pos="55000">
              <a:schemeClr val="accent5">
                <a:hueOff val="248704"/>
                <a:satOff val="23697"/>
                <a:lumOff val="-9883"/>
                <a:alphaOff val="0"/>
                <a:tint val="100000"/>
                <a:shade val="57000"/>
                <a:satMod val="120000"/>
              </a:schemeClr>
            </a:gs>
            <a:gs pos="80000">
              <a:schemeClr val="accent5">
                <a:hueOff val="248704"/>
                <a:satOff val="23697"/>
                <a:lumOff val="-9883"/>
                <a:alphaOff val="0"/>
                <a:tint val="100000"/>
                <a:shade val="56000"/>
                <a:satMod val="145000"/>
              </a:schemeClr>
            </a:gs>
            <a:gs pos="88000">
              <a:schemeClr val="accent5">
                <a:hueOff val="248704"/>
                <a:satOff val="23697"/>
                <a:lumOff val="-9883"/>
                <a:alphaOff val="0"/>
                <a:tint val="100000"/>
                <a:shade val="63000"/>
                <a:satMod val="160000"/>
              </a:schemeClr>
            </a:gs>
            <a:gs pos="100000">
              <a:schemeClr val="accent5">
                <a:hueOff val="248704"/>
                <a:satOff val="23697"/>
                <a:lumOff val="-9883"/>
                <a:alphaOff val="0"/>
                <a:tint val="99000"/>
                <a:shade val="100000"/>
                <a:satMod val="155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3">
          <a:scrgbClr r="0" g="0" b="0"/>
        </a:effectRef>
        <a:fontRef idx="minor">
          <a:schemeClr val="lt1"/>
        </a:fontRef>
      </dsp:style>
      <dsp:txBody>
        <a:bodyPr spcFirstLastPara="0" vert="horz" wrap="square" lIns="3518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lgerian" panose="04020705040A02060702" pitchFamily="82" charset="0"/>
            </a:rPr>
            <a:t>Load libraries and Data exploration </a:t>
          </a:r>
          <a:endParaRPr lang="en-IN" sz="1600" kern="1200" dirty="0">
            <a:latin typeface="Algerian" panose="04020705040A02060702" pitchFamily="82" charset="0"/>
          </a:endParaRPr>
        </a:p>
      </dsp:txBody>
      <dsp:txXfrm>
        <a:off x="874891" y="2215814"/>
        <a:ext cx="7546156" cy="443280"/>
      </dsp:txXfrm>
    </dsp:sp>
    <dsp:sp modelId="{E168DD1A-CA77-43AA-B110-DAA1823C5302}">
      <dsp:nvSpPr>
        <dsp:cNvPr id="0" name=""/>
        <dsp:cNvSpPr/>
      </dsp:nvSpPr>
      <dsp:spPr>
        <a:xfrm>
          <a:off x="548038" y="2188192"/>
          <a:ext cx="606308" cy="530119"/>
        </a:xfrm>
        <a:prstGeom prst="ellipse">
          <a:avLst/>
        </a:prstGeom>
        <a:blipFill rotWithShape="0">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2">
          <a:scrgbClr r="0" g="0" b="0"/>
        </a:effectRef>
        <a:fontRef idx="minor"/>
      </dsp:style>
    </dsp:sp>
    <dsp:sp modelId="{3CF72BCB-938A-4EAC-8F19-56B3E83BAF7C}">
      <dsp:nvSpPr>
        <dsp:cNvPr id="0" name=""/>
        <dsp:cNvSpPr/>
      </dsp:nvSpPr>
      <dsp:spPr>
        <a:xfrm>
          <a:off x="706922" y="2914646"/>
          <a:ext cx="7712891" cy="443280"/>
        </a:xfrm>
        <a:prstGeom prst="rect">
          <a:avLst/>
        </a:prstGeom>
        <a:gradFill rotWithShape="0">
          <a:gsLst>
            <a:gs pos="0">
              <a:schemeClr val="accent5">
                <a:hueOff val="331605"/>
                <a:satOff val="31596"/>
                <a:lumOff val="-13177"/>
                <a:alphaOff val="0"/>
                <a:tint val="73000"/>
                <a:shade val="100000"/>
                <a:satMod val="150000"/>
              </a:schemeClr>
            </a:gs>
            <a:gs pos="25000">
              <a:schemeClr val="accent5">
                <a:hueOff val="331605"/>
                <a:satOff val="31596"/>
                <a:lumOff val="-13177"/>
                <a:alphaOff val="0"/>
                <a:tint val="96000"/>
                <a:shade val="80000"/>
                <a:satMod val="105000"/>
              </a:schemeClr>
            </a:gs>
            <a:gs pos="38000">
              <a:schemeClr val="accent5">
                <a:hueOff val="331605"/>
                <a:satOff val="31596"/>
                <a:lumOff val="-13177"/>
                <a:alphaOff val="0"/>
                <a:tint val="96000"/>
                <a:shade val="59000"/>
                <a:satMod val="120000"/>
              </a:schemeClr>
            </a:gs>
            <a:gs pos="55000">
              <a:schemeClr val="accent5">
                <a:hueOff val="331605"/>
                <a:satOff val="31596"/>
                <a:lumOff val="-13177"/>
                <a:alphaOff val="0"/>
                <a:tint val="100000"/>
                <a:shade val="57000"/>
                <a:satMod val="120000"/>
              </a:schemeClr>
            </a:gs>
            <a:gs pos="80000">
              <a:schemeClr val="accent5">
                <a:hueOff val="331605"/>
                <a:satOff val="31596"/>
                <a:lumOff val="-13177"/>
                <a:alphaOff val="0"/>
                <a:tint val="100000"/>
                <a:shade val="56000"/>
                <a:satMod val="145000"/>
              </a:schemeClr>
            </a:gs>
            <a:gs pos="88000">
              <a:schemeClr val="accent5">
                <a:hueOff val="331605"/>
                <a:satOff val="31596"/>
                <a:lumOff val="-13177"/>
                <a:alphaOff val="0"/>
                <a:tint val="100000"/>
                <a:shade val="63000"/>
                <a:satMod val="160000"/>
              </a:schemeClr>
            </a:gs>
            <a:gs pos="100000">
              <a:schemeClr val="accent5">
                <a:hueOff val="331605"/>
                <a:satOff val="31596"/>
                <a:lumOff val="-13177"/>
                <a:alphaOff val="0"/>
                <a:tint val="99000"/>
                <a:shade val="100000"/>
                <a:satMod val="155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3">
          <a:scrgbClr r="0" g="0" b="0"/>
        </a:effectRef>
        <a:fontRef idx="minor">
          <a:schemeClr val="lt1"/>
        </a:fontRef>
      </dsp:style>
      <dsp:txBody>
        <a:bodyPr spcFirstLastPara="0" vert="horz" wrap="square" lIns="3518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lgerian" panose="04020705040A02060702" pitchFamily="82" charset="0"/>
            </a:rPr>
            <a:t>Methodology </a:t>
          </a:r>
          <a:endParaRPr lang="en-IN" sz="1600" kern="1200" dirty="0">
            <a:latin typeface="Algerian" panose="04020705040A02060702" pitchFamily="82" charset="0"/>
          </a:endParaRPr>
        </a:p>
      </dsp:txBody>
      <dsp:txXfrm>
        <a:off x="706922" y="2914646"/>
        <a:ext cx="7712891" cy="443280"/>
      </dsp:txXfrm>
    </dsp:sp>
    <dsp:sp modelId="{9D8DEE3E-5C1D-4240-89B6-C71A827135F0}">
      <dsp:nvSpPr>
        <dsp:cNvPr id="0" name=""/>
        <dsp:cNvSpPr/>
      </dsp:nvSpPr>
      <dsp:spPr>
        <a:xfrm>
          <a:off x="470601" y="2841038"/>
          <a:ext cx="554100" cy="554100"/>
        </a:xfrm>
        <a:prstGeom prst="ellipse">
          <a:avLst/>
        </a:prstGeom>
        <a:blipFill rotWithShape="0">
          <a:blip xmlns:r="http://schemas.openxmlformats.org/officeDocument/2006/relationships" r:embed="rId5">
            <a:extLst>
              <a:ext uri="{28A0092B-C50C-407E-A947-70E740481C1C}">
                <a14:useLocalDpi xmlns:a14="http://schemas.microsoft.com/office/drawing/2010/main" val="0"/>
              </a:ext>
            </a:extLst>
          </a:blip>
          <a:srcRect/>
          <a:stretch>
            <a:fillRect t="-3000" b="-3000"/>
          </a:stretch>
        </a:blip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2">
          <a:scrgbClr r="0" g="0" b="0"/>
        </a:effectRef>
        <a:fontRef idx="minor"/>
      </dsp:style>
    </dsp:sp>
    <dsp:sp modelId="{B7829A74-155D-4ED6-89A6-459905585B3F}">
      <dsp:nvSpPr>
        <dsp:cNvPr id="0" name=""/>
        <dsp:cNvSpPr/>
      </dsp:nvSpPr>
      <dsp:spPr>
        <a:xfrm>
          <a:off x="343527" y="3545487"/>
          <a:ext cx="8077520" cy="443280"/>
        </a:xfrm>
        <a:prstGeom prst="rect">
          <a:avLst/>
        </a:prstGeom>
        <a:gradFill rotWithShape="0">
          <a:gsLst>
            <a:gs pos="0">
              <a:schemeClr val="accent5">
                <a:hueOff val="414507"/>
                <a:satOff val="39495"/>
                <a:lumOff val="-16471"/>
                <a:alphaOff val="0"/>
                <a:tint val="73000"/>
                <a:shade val="100000"/>
                <a:satMod val="150000"/>
              </a:schemeClr>
            </a:gs>
            <a:gs pos="25000">
              <a:schemeClr val="accent5">
                <a:hueOff val="414507"/>
                <a:satOff val="39495"/>
                <a:lumOff val="-16471"/>
                <a:alphaOff val="0"/>
                <a:tint val="96000"/>
                <a:shade val="80000"/>
                <a:satMod val="105000"/>
              </a:schemeClr>
            </a:gs>
            <a:gs pos="38000">
              <a:schemeClr val="accent5">
                <a:hueOff val="414507"/>
                <a:satOff val="39495"/>
                <a:lumOff val="-16471"/>
                <a:alphaOff val="0"/>
                <a:tint val="96000"/>
                <a:shade val="59000"/>
                <a:satMod val="120000"/>
              </a:schemeClr>
            </a:gs>
            <a:gs pos="55000">
              <a:schemeClr val="accent5">
                <a:hueOff val="414507"/>
                <a:satOff val="39495"/>
                <a:lumOff val="-16471"/>
                <a:alphaOff val="0"/>
                <a:tint val="100000"/>
                <a:shade val="57000"/>
                <a:satMod val="120000"/>
              </a:schemeClr>
            </a:gs>
            <a:gs pos="80000">
              <a:schemeClr val="accent5">
                <a:hueOff val="414507"/>
                <a:satOff val="39495"/>
                <a:lumOff val="-16471"/>
                <a:alphaOff val="0"/>
                <a:tint val="100000"/>
                <a:shade val="56000"/>
                <a:satMod val="145000"/>
              </a:schemeClr>
            </a:gs>
            <a:gs pos="88000">
              <a:schemeClr val="accent5">
                <a:hueOff val="414507"/>
                <a:satOff val="39495"/>
                <a:lumOff val="-16471"/>
                <a:alphaOff val="0"/>
                <a:tint val="100000"/>
                <a:shade val="63000"/>
                <a:satMod val="160000"/>
              </a:schemeClr>
            </a:gs>
            <a:gs pos="100000">
              <a:schemeClr val="accent5">
                <a:hueOff val="414507"/>
                <a:satOff val="39495"/>
                <a:lumOff val="-16471"/>
                <a:alphaOff val="0"/>
                <a:tint val="99000"/>
                <a:shade val="100000"/>
                <a:satMod val="155000"/>
              </a:schemeClr>
            </a:gs>
          </a:gsLst>
          <a:lin ang="5400000" scaled="0"/>
        </a:gra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3">
          <a:scrgbClr r="0" g="0" b="0"/>
        </a:effectRef>
        <a:fontRef idx="minor">
          <a:schemeClr val="lt1"/>
        </a:fontRef>
      </dsp:style>
      <dsp:txBody>
        <a:bodyPr spcFirstLastPara="0" vert="horz" wrap="square" lIns="3518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Algerian" panose="04020705040A02060702" pitchFamily="82" charset="0"/>
            </a:rPr>
            <a:t>Project outcomes and Conclusions, References</a:t>
          </a:r>
          <a:endParaRPr lang="en-IN" sz="1600" kern="1200" dirty="0">
            <a:latin typeface="Algerian" panose="04020705040A02060702" pitchFamily="82" charset="0"/>
          </a:endParaRPr>
        </a:p>
      </dsp:txBody>
      <dsp:txXfrm>
        <a:off x="343527" y="3545487"/>
        <a:ext cx="8077520" cy="443280"/>
      </dsp:txXfrm>
    </dsp:sp>
    <dsp:sp modelId="{787DF6F4-4995-4197-A5C3-35E63ED4310F}">
      <dsp:nvSpPr>
        <dsp:cNvPr id="0" name=""/>
        <dsp:cNvSpPr/>
      </dsp:nvSpPr>
      <dsp:spPr>
        <a:xfrm>
          <a:off x="116722" y="3397481"/>
          <a:ext cx="580010" cy="691883"/>
        </a:xfrm>
        <a:prstGeom prst="ellipse">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a:ln w="952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959F8E-DA84-4DC6-BAAD-2BEF1212CC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88D752A-50D6-9A04-FFBF-E9E87210B1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402439-DB7D-4C88-9700-EC4E30D9E8A0}" type="datetimeFigureOut">
              <a:rPr lang="en-IN" smtClean="0"/>
              <a:t>18-08-2024</a:t>
            </a:fld>
            <a:endParaRPr lang="en-IN"/>
          </a:p>
        </p:txBody>
      </p:sp>
      <p:sp>
        <p:nvSpPr>
          <p:cNvPr id="4" name="Footer Placeholder 3">
            <a:extLst>
              <a:ext uri="{FF2B5EF4-FFF2-40B4-BE49-F238E27FC236}">
                <a16:creationId xmlns:a16="http://schemas.microsoft.com/office/drawing/2014/main" id="{A0B75C3D-1BA0-BADD-8C99-7B4C7F21B2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8DC3BB6-13B8-4581-127D-78F9F35926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9F172-C901-4459-A98F-E490B82FACCA}" type="slidenum">
              <a:rPr lang="en-IN" smtClean="0"/>
              <a:t>‹#›</a:t>
            </a:fld>
            <a:endParaRPr lang="en-IN"/>
          </a:p>
        </p:txBody>
      </p:sp>
    </p:spTree>
    <p:extLst>
      <p:ext uri="{BB962C8B-B14F-4D97-AF65-F5344CB8AC3E}">
        <p14:creationId xmlns:p14="http://schemas.microsoft.com/office/powerpoint/2010/main" val="4746426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8AE76-9637-4897-9CA5-E31D95D1AE13}" type="datetimeFigureOut">
              <a:rPr lang="en-IN" smtClean="0"/>
              <a:t>18-08-2024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5A0CE-7810-4809-8DAB-8041628F2579}" type="slidenum">
              <a:rPr lang="en-IN" smtClean="0"/>
              <a:t>‹#›</a:t>
            </a:fld>
            <a:endParaRPr lang="en-IN"/>
          </a:p>
        </p:txBody>
      </p:sp>
    </p:spTree>
    <p:extLst>
      <p:ext uri="{BB962C8B-B14F-4D97-AF65-F5344CB8AC3E}">
        <p14:creationId xmlns:p14="http://schemas.microsoft.com/office/powerpoint/2010/main" val="3261595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E5A0CE-7810-4809-8DAB-8041628F2579}" type="slidenum">
              <a:rPr lang="en-IN" smtClean="0"/>
              <a:t>1</a:t>
            </a:fld>
            <a:endParaRPr lang="en-IN"/>
          </a:p>
        </p:txBody>
      </p:sp>
    </p:spTree>
    <p:extLst>
      <p:ext uri="{BB962C8B-B14F-4D97-AF65-F5344CB8AC3E}">
        <p14:creationId xmlns:p14="http://schemas.microsoft.com/office/powerpoint/2010/main" val="2729323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E5A0CE-7810-4809-8DAB-8041628F2579}" type="slidenum">
              <a:rPr lang="en-IN" smtClean="0"/>
              <a:t>2</a:t>
            </a:fld>
            <a:endParaRPr lang="en-IN"/>
          </a:p>
        </p:txBody>
      </p:sp>
    </p:spTree>
    <p:extLst>
      <p:ext uri="{BB962C8B-B14F-4D97-AF65-F5344CB8AC3E}">
        <p14:creationId xmlns:p14="http://schemas.microsoft.com/office/powerpoint/2010/main" val="168752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E5A0CE-7810-4809-8DAB-8041628F2579}" type="slidenum">
              <a:rPr lang="en-IN" smtClean="0"/>
              <a:t>3</a:t>
            </a:fld>
            <a:endParaRPr lang="en-IN"/>
          </a:p>
        </p:txBody>
      </p:sp>
    </p:spTree>
    <p:extLst>
      <p:ext uri="{BB962C8B-B14F-4D97-AF65-F5344CB8AC3E}">
        <p14:creationId xmlns:p14="http://schemas.microsoft.com/office/powerpoint/2010/main" val="12170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E5A0CE-7810-4809-8DAB-8041628F2579}" type="slidenum">
              <a:rPr lang="en-IN" smtClean="0"/>
              <a:t>4</a:t>
            </a:fld>
            <a:endParaRPr lang="en-IN"/>
          </a:p>
        </p:txBody>
      </p:sp>
    </p:spTree>
    <p:extLst>
      <p:ext uri="{BB962C8B-B14F-4D97-AF65-F5344CB8AC3E}">
        <p14:creationId xmlns:p14="http://schemas.microsoft.com/office/powerpoint/2010/main" val="4143144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E5A0CE-7810-4809-8DAB-8041628F2579}" type="slidenum">
              <a:rPr lang="en-IN" smtClean="0"/>
              <a:t>5</a:t>
            </a:fld>
            <a:endParaRPr lang="en-IN"/>
          </a:p>
        </p:txBody>
      </p:sp>
    </p:spTree>
    <p:extLst>
      <p:ext uri="{BB962C8B-B14F-4D97-AF65-F5344CB8AC3E}">
        <p14:creationId xmlns:p14="http://schemas.microsoft.com/office/powerpoint/2010/main" val="138896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E5A0CE-7810-4809-8DAB-8041628F2579}" type="slidenum">
              <a:rPr lang="en-IN" smtClean="0"/>
              <a:t>6</a:t>
            </a:fld>
            <a:endParaRPr lang="en-IN"/>
          </a:p>
        </p:txBody>
      </p:sp>
    </p:spTree>
    <p:extLst>
      <p:ext uri="{BB962C8B-B14F-4D97-AF65-F5344CB8AC3E}">
        <p14:creationId xmlns:p14="http://schemas.microsoft.com/office/powerpoint/2010/main" val="3946836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E5A0CE-7810-4809-8DAB-8041628F2579}" type="slidenum">
              <a:rPr lang="en-IN" smtClean="0"/>
              <a:t>7</a:t>
            </a:fld>
            <a:endParaRPr lang="en-IN"/>
          </a:p>
        </p:txBody>
      </p:sp>
    </p:spTree>
    <p:extLst>
      <p:ext uri="{BB962C8B-B14F-4D97-AF65-F5344CB8AC3E}">
        <p14:creationId xmlns:p14="http://schemas.microsoft.com/office/powerpoint/2010/main" val="14481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2E5A0CE-7810-4809-8DAB-8041628F2579}" type="slidenum">
              <a:rPr lang="en-IN" smtClean="0"/>
              <a:t>8</a:t>
            </a:fld>
            <a:endParaRPr lang="en-IN"/>
          </a:p>
        </p:txBody>
      </p:sp>
    </p:spTree>
    <p:extLst>
      <p:ext uri="{BB962C8B-B14F-4D97-AF65-F5344CB8AC3E}">
        <p14:creationId xmlns:p14="http://schemas.microsoft.com/office/powerpoint/2010/main" val="1068893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1152860161"/>
      </p:ext>
    </p:extLst>
  </p:cSld>
  <p:clrMapOvr>
    <a:masterClrMapping/>
  </p:clrMapOvr>
  <p:transition spd="slow" advClick="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1497854907"/>
      </p:ext>
    </p:extLst>
  </p:cSld>
  <p:clrMapOvr>
    <a:masterClrMapping/>
  </p:clrMapOvr>
  <p:transition spd="slow"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81985230"/>
      </p:ext>
    </p:extLst>
  </p:cSld>
  <p:clrMapOvr>
    <a:masterClrMapping/>
  </p:clrMapOvr>
  <p:transition spd="slow"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1024619110"/>
      </p:ext>
    </p:extLst>
  </p:cSld>
  <p:clrMapOvr>
    <a:masterClrMapping/>
  </p:clrMapOvr>
  <p:transition spd="slow" advClick="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38054544"/>
      </p:ext>
    </p:extLst>
  </p:cSld>
  <p:clrMapOvr>
    <a:masterClrMapping/>
  </p:clrMapOvr>
  <p:transition spd="slow"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2766387094"/>
      </p:ext>
    </p:extLst>
  </p:cSld>
  <p:clrMapOvr>
    <a:masterClrMapping/>
  </p:clrMapOvr>
  <p:transition spd="slow"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3330211958"/>
      </p:ext>
    </p:extLst>
  </p:cSld>
  <p:clrMapOvr>
    <a:masterClrMapping/>
  </p:clrMapOvr>
  <p:transition spd="slow"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1519018506"/>
      </p:ext>
    </p:extLst>
  </p:cSld>
  <p:clrMapOvr>
    <a:masterClrMapping/>
  </p:clrMapOvr>
  <p:transition spd="slow"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1739247744"/>
      </p:ext>
    </p:extLst>
  </p:cSld>
  <p:clrMapOvr>
    <a:masterClrMapping/>
  </p:clrMapOvr>
  <p:transition spd="slow"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83D06-012E-41E2-893C-B6B189342E0F}" type="datetimeFigureOut">
              <a:rPr lang="en-IN" smtClean="0"/>
              <a:t>18-08-2024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2926178509"/>
      </p:ext>
    </p:extLst>
  </p:cSld>
  <p:clrMapOvr>
    <a:masterClrMapping/>
  </p:clrMapOvr>
  <p:transition spd="slow"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E83D06-012E-41E2-893C-B6B189342E0F}"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956946467"/>
      </p:ext>
    </p:extLst>
  </p:cSld>
  <p:clrMapOvr>
    <a:masterClrMapping/>
  </p:clrMapOvr>
  <p:transition spd="slow"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E83D06-012E-41E2-893C-B6B189342E0F}" type="datetimeFigureOut">
              <a:rPr lang="en-IN" smtClean="0"/>
              <a:t>18-08-2024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767985925"/>
      </p:ext>
    </p:extLst>
  </p:cSld>
  <p:clrMapOvr>
    <a:masterClrMapping/>
  </p:clrMapOvr>
  <p:transition spd="slow"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E83D06-012E-41E2-893C-B6B189342E0F}" type="datetimeFigureOut">
              <a:rPr lang="en-IN" smtClean="0"/>
              <a:t>18-08-2024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915925118"/>
      </p:ext>
    </p:extLst>
  </p:cSld>
  <p:clrMapOvr>
    <a:masterClrMapping/>
  </p:clrMapOvr>
  <p:transition spd="slow"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E83D06-012E-41E2-893C-B6B189342E0F}" type="datetimeFigureOut">
              <a:rPr lang="en-IN" smtClean="0"/>
              <a:t>18-08-2024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1132445680"/>
      </p:ext>
    </p:extLst>
  </p:cSld>
  <p:clrMapOvr>
    <a:masterClrMapping/>
  </p:clrMapOvr>
  <p:transition spd="slow"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E83D06-012E-41E2-893C-B6B189342E0F}"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2331812792"/>
      </p:ext>
    </p:extLst>
  </p:cSld>
  <p:clrMapOvr>
    <a:masterClrMapping/>
  </p:clrMapOvr>
  <p:transition spd="slow"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E83D06-012E-41E2-893C-B6B189342E0F}" type="datetimeFigureOut">
              <a:rPr lang="en-IN" smtClean="0"/>
              <a:t>18-08-2024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5E4B66-AB2A-43BD-898C-B3DCA92E278E}" type="slidenum">
              <a:rPr lang="en-IN" smtClean="0"/>
              <a:t>‹#›</a:t>
            </a:fld>
            <a:endParaRPr lang="en-IN"/>
          </a:p>
        </p:txBody>
      </p:sp>
    </p:spTree>
    <p:extLst>
      <p:ext uri="{BB962C8B-B14F-4D97-AF65-F5344CB8AC3E}">
        <p14:creationId xmlns:p14="http://schemas.microsoft.com/office/powerpoint/2010/main" val="2587267489"/>
      </p:ext>
    </p:extLst>
  </p:cSld>
  <p:clrMapOvr>
    <a:masterClrMapping/>
  </p:clrMapOvr>
  <p:transition spd="slow"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E83D06-012E-41E2-893C-B6B189342E0F}" type="datetimeFigureOut">
              <a:rPr lang="en-IN" smtClean="0"/>
              <a:t>18-08-2024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F95E4B66-AB2A-43BD-898C-B3DCA92E278E}" type="slidenum">
              <a:rPr lang="en-IN" smtClean="0"/>
              <a:t>‹#›</a:t>
            </a:fld>
            <a:endParaRPr lang="en-IN"/>
          </a:p>
        </p:txBody>
      </p:sp>
    </p:spTree>
    <p:extLst>
      <p:ext uri="{BB962C8B-B14F-4D97-AF65-F5344CB8AC3E}">
        <p14:creationId xmlns:p14="http://schemas.microsoft.com/office/powerpoint/2010/main" val="2320893"/>
      </p:ext>
    </p:extLst>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 id="2147484512" r:id="rId8"/>
    <p:sldLayoutId id="2147484513" r:id="rId9"/>
    <p:sldLayoutId id="2147484514" r:id="rId10"/>
    <p:sldLayoutId id="2147484515" r:id="rId11"/>
    <p:sldLayoutId id="2147484516" r:id="rId12"/>
    <p:sldLayoutId id="2147484517" r:id="rId13"/>
    <p:sldLayoutId id="2147484518" r:id="rId14"/>
    <p:sldLayoutId id="2147484519" r:id="rId15"/>
    <p:sldLayoutId id="2147484520" r:id="rId16"/>
  </p:sldLayoutIdLst>
  <p:transition spd="slow" advClick="0">
    <p:wipe/>
  </p:transition>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rchive.ics.uci.edu/ml/datasets/Breast+Cancer+Wisconsin+%28Diagnostic%29"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chive.ics.uci.edu/ml/datasets/Breast+Cancer+Wisconsin+%28Diagnostic%29" TargetMode="External"/><Relationship Id="rId2" Type="http://schemas.openxmlformats.org/officeDocument/2006/relationships/hyperlink" Target="https://scikitlearn.org/stable/downloads/scikit-learn-docs.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0EDA9C-32B1-F8AD-BD32-9D594F6C8973}"/>
              </a:ext>
            </a:extLst>
          </p:cNvPr>
          <p:cNvSpPr>
            <a:spLocks noGrp="1"/>
          </p:cNvSpPr>
          <p:nvPr>
            <p:ph type="title"/>
          </p:nvPr>
        </p:nvSpPr>
        <p:spPr>
          <a:xfrm>
            <a:off x="1605516" y="701749"/>
            <a:ext cx="9324754" cy="5465135"/>
          </a:xfrm>
          <a:noFill/>
          <a:ln w="57150">
            <a:solidFill>
              <a:schemeClr val="accent6">
                <a:lumMod val="75000"/>
              </a:schemeClr>
            </a:solidFill>
          </a:ln>
          <a:effectLst>
            <a:glow rad="228600">
              <a:schemeClr val="accent2">
                <a:satMod val="175000"/>
                <a:alpha val="40000"/>
              </a:schemeClr>
            </a:glow>
            <a:outerShdw blurRad="50800" dist="38100" dir="13500000" algn="br" rotWithShape="0">
              <a:prstClr val="black">
                <a:alpha val="40000"/>
              </a:prstClr>
            </a:outerShdw>
          </a:effectLst>
        </p:spPr>
        <p:txBody>
          <a:bodyPr>
            <a:normAutofit/>
          </a:bodyPr>
          <a:lstStyle/>
          <a:p>
            <a:pPr algn="ctr"/>
            <a:br>
              <a:rPr lang="en-US" dirty="0"/>
            </a:br>
            <a:r>
              <a:rPr lang="en-US" sz="1950" dirty="0">
                <a:solidFill>
                  <a:srgbClr val="002060"/>
                </a:solidFill>
                <a:latin typeface="Algerian" panose="04020705040A02060702" pitchFamily="82" charset="0"/>
              </a:rPr>
              <a:t>Tara Government College (A), </a:t>
            </a:r>
            <a:r>
              <a:rPr lang="en-US" sz="1950" dirty="0" err="1">
                <a:solidFill>
                  <a:srgbClr val="002060"/>
                </a:solidFill>
                <a:latin typeface="Algerian" panose="04020705040A02060702" pitchFamily="82" charset="0"/>
              </a:rPr>
              <a:t>Sangareddy</a:t>
            </a:r>
            <a:r>
              <a:rPr lang="en-US" sz="1950" dirty="0">
                <a:solidFill>
                  <a:srgbClr val="002060"/>
                </a:solidFill>
                <a:latin typeface="Algerian" panose="04020705040A02060702" pitchFamily="82" charset="0"/>
              </a:rPr>
              <a:t> </a:t>
            </a:r>
            <a:br>
              <a:rPr lang="en-US" sz="1950" dirty="0">
                <a:solidFill>
                  <a:srgbClr val="002060"/>
                </a:solidFill>
                <a:latin typeface="Algerian" panose="04020705040A02060702" pitchFamily="82" charset="0"/>
              </a:rPr>
            </a:br>
            <a:r>
              <a:rPr lang="en-US" sz="1950" dirty="0">
                <a:solidFill>
                  <a:srgbClr val="002060"/>
                </a:solidFill>
                <a:latin typeface="Algerian" panose="04020705040A02060702" pitchFamily="82" charset="0"/>
              </a:rPr>
              <a:t>Department of Data Science </a:t>
            </a:r>
            <a:br>
              <a:rPr lang="en-US" sz="1950" dirty="0">
                <a:solidFill>
                  <a:srgbClr val="002060"/>
                </a:solidFill>
                <a:latin typeface="Algerian" panose="04020705040A02060702" pitchFamily="82" charset="0"/>
              </a:rPr>
            </a:br>
            <a:r>
              <a:rPr lang="en-US" sz="1950" dirty="0">
                <a:solidFill>
                  <a:srgbClr val="002060"/>
                </a:solidFill>
                <a:latin typeface="Algerian" panose="04020705040A02060702" pitchFamily="82" charset="0"/>
              </a:rPr>
              <a:t>JIGNASA STUDENT STUDY PROJECT-2022-23 </a:t>
            </a:r>
            <a:br>
              <a:rPr lang="en-US" sz="1950" dirty="0">
                <a:latin typeface="Algerian" panose="04020705040A02060702" pitchFamily="82" charset="0"/>
              </a:rPr>
            </a:br>
            <a:r>
              <a:rPr lang="en-US" sz="1950" dirty="0">
                <a:solidFill>
                  <a:srgbClr val="FF0000"/>
                </a:solidFill>
                <a:latin typeface="Algerian" panose="04020705040A02060702" pitchFamily="82" charset="0"/>
              </a:rPr>
              <a:t>Title of the Project</a:t>
            </a:r>
            <a:br>
              <a:rPr lang="en-US" sz="1950" dirty="0">
                <a:latin typeface="Algerian" panose="04020705040A02060702" pitchFamily="82" charset="0"/>
              </a:rPr>
            </a:br>
            <a:r>
              <a:rPr lang="en-US" sz="1950" dirty="0">
                <a:latin typeface="Algerian" panose="04020705040A02060702" pitchFamily="82" charset="0"/>
              </a:rPr>
              <a:t> </a:t>
            </a:r>
            <a:r>
              <a:rPr lang="en-US" sz="1950" dirty="0">
                <a:solidFill>
                  <a:srgbClr val="9C0666"/>
                </a:solidFill>
                <a:latin typeface="Algerian" panose="04020705040A02060702" pitchFamily="82" charset="0"/>
              </a:rPr>
              <a:t>Breast Cancer Analysis and Prediction using Machine Learning Algorithms</a:t>
            </a:r>
            <a:br>
              <a:rPr lang="en-US" sz="1950" dirty="0">
                <a:solidFill>
                  <a:srgbClr val="9C0666"/>
                </a:solidFill>
              </a:rPr>
            </a:br>
            <a:br>
              <a:rPr lang="en-US" sz="1950" dirty="0">
                <a:solidFill>
                  <a:srgbClr val="9C0666"/>
                </a:solidFill>
              </a:rPr>
            </a:br>
            <a:br>
              <a:rPr lang="en-US" sz="1950" dirty="0"/>
            </a:br>
            <a:br>
              <a:rPr lang="en-US" sz="1950" dirty="0"/>
            </a:br>
            <a:br>
              <a:rPr lang="en-US" sz="1950" dirty="0"/>
            </a:br>
            <a:br>
              <a:rPr lang="en-US" sz="1950" dirty="0"/>
            </a:br>
            <a:br>
              <a:rPr lang="en-US" sz="1950" dirty="0"/>
            </a:br>
            <a:br>
              <a:rPr lang="en-US" sz="1950" dirty="0"/>
            </a:br>
            <a:r>
              <a:rPr lang="en-US" sz="2100" dirty="0">
                <a:solidFill>
                  <a:schemeClr val="accent3">
                    <a:lumMod val="50000"/>
                  </a:schemeClr>
                </a:solidFill>
                <a:latin typeface="Algerian" panose="04020705040A02060702" pitchFamily="82" charset="0"/>
              </a:rPr>
              <a:t>Submitted to </a:t>
            </a:r>
            <a:br>
              <a:rPr lang="en-US" sz="2100" dirty="0">
                <a:solidFill>
                  <a:schemeClr val="accent3">
                    <a:lumMod val="50000"/>
                  </a:schemeClr>
                </a:solidFill>
                <a:latin typeface="Algerian" panose="04020705040A02060702" pitchFamily="82" charset="0"/>
              </a:rPr>
            </a:br>
            <a:r>
              <a:rPr lang="en-US" sz="2100" dirty="0" err="1">
                <a:solidFill>
                  <a:srgbClr val="C00000"/>
                </a:solidFill>
                <a:latin typeface="Algerian" panose="04020705040A02060702" pitchFamily="82" charset="0"/>
              </a:rPr>
              <a:t>Commisionerate</a:t>
            </a:r>
            <a:r>
              <a:rPr lang="en-US" sz="2100" dirty="0">
                <a:solidFill>
                  <a:srgbClr val="C00000"/>
                </a:solidFill>
                <a:latin typeface="Algerian" panose="04020705040A02060702" pitchFamily="82" charset="0"/>
              </a:rPr>
              <a:t> of Collegiate Education, Hyderabad, Telangana </a:t>
            </a:r>
            <a:endParaRPr lang="en-IN" sz="1950" dirty="0">
              <a:solidFill>
                <a:srgbClr val="C00000"/>
              </a:solidFill>
              <a:latin typeface="Algerian" panose="04020705040A02060702" pitchFamily="82" charset="0"/>
            </a:endParaRPr>
          </a:p>
        </p:txBody>
      </p:sp>
      <p:pic>
        <p:nvPicPr>
          <p:cNvPr id="1028" name="Picture 4" descr="Government Degree College For Women (GDCW), Medak - 2023 Admission, Fees,  Courses, Ranking, Placement">
            <a:extLst>
              <a:ext uri="{FF2B5EF4-FFF2-40B4-BE49-F238E27FC236}">
                <a16:creationId xmlns:a16="http://schemas.microsoft.com/office/drawing/2014/main" id="{3E89B1D6-94B6-8C15-0505-902B3E119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5472" y="1209603"/>
            <a:ext cx="1333105" cy="10126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Welcome to TARA GOVERNMENT COLLEGE SANGAREDDY (AUTONOMOUS)">
            <a:extLst>
              <a:ext uri="{FF2B5EF4-FFF2-40B4-BE49-F238E27FC236}">
                <a16:creationId xmlns:a16="http://schemas.microsoft.com/office/drawing/2014/main" id="{1960B358-2D3C-507E-4499-862CCFE2F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737" y="1209603"/>
            <a:ext cx="937793" cy="1012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2" name="Picture 8" descr="Welcome to TARA GOVERNMENT COLLEGE SANGAREDDY (AUTONOMOUS)">
            <a:extLst>
              <a:ext uri="{FF2B5EF4-FFF2-40B4-BE49-F238E27FC236}">
                <a16:creationId xmlns:a16="http://schemas.microsoft.com/office/drawing/2014/main" id="{04968A0A-E65D-99CB-0612-396C58CB7E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46" t="-802" r="6984" b="802"/>
          <a:stretch/>
        </p:blipFill>
        <p:spPr bwMode="auto">
          <a:xfrm>
            <a:off x="4447191" y="3162402"/>
            <a:ext cx="3999369" cy="183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524614"/>
      </p:ext>
    </p:extLst>
  </p:cSld>
  <p:clrMapOvr>
    <a:masterClrMapping/>
  </p:clrMapOvr>
  <p:transition spd="slow" advClick="0"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C869-8DAE-9D1B-E55E-6135B998CAF9}"/>
              </a:ext>
            </a:extLst>
          </p:cNvPr>
          <p:cNvSpPr>
            <a:spLocks noGrp="1"/>
          </p:cNvSpPr>
          <p:nvPr>
            <p:ph type="title"/>
          </p:nvPr>
        </p:nvSpPr>
        <p:spPr>
          <a:xfrm>
            <a:off x="1977660" y="743779"/>
            <a:ext cx="8474149" cy="851109"/>
          </a:xfrm>
          <a:custGeom>
            <a:avLst/>
            <a:gdLst>
              <a:gd name="connsiteX0" fmla="*/ 0 w 8474149"/>
              <a:gd name="connsiteY0" fmla="*/ 0 h 851109"/>
              <a:gd name="connsiteX1" fmla="*/ 649685 w 8474149"/>
              <a:gd name="connsiteY1" fmla="*/ 0 h 851109"/>
              <a:gd name="connsiteX2" fmla="*/ 1129887 w 8474149"/>
              <a:gd name="connsiteY2" fmla="*/ 0 h 851109"/>
              <a:gd name="connsiteX3" fmla="*/ 1779571 w 8474149"/>
              <a:gd name="connsiteY3" fmla="*/ 0 h 851109"/>
              <a:gd name="connsiteX4" fmla="*/ 2090290 w 8474149"/>
              <a:gd name="connsiteY4" fmla="*/ 0 h 851109"/>
              <a:gd name="connsiteX5" fmla="*/ 2401009 w 8474149"/>
              <a:gd name="connsiteY5" fmla="*/ 0 h 851109"/>
              <a:gd name="connsiteX6" fmla="*/ 3050694 w 8474149"/>
              <a:gd name="connsiteY6" fmla="*/ 0 h 851109"/>
              <a:gd name="connsiteX7" fmla="*/ 3700378 w 8474149"/>
              <a:gd name="connsiteY7" fmla="*/ 0 h 851109"/>
              <a:gd name="connsiteX8" fmla="*/ 4095839 w 8474149"/>
              <a:gd name="connsiteY8" fmla="*/ 0 h 851109"/>
              <a:gd name="connsiteX9" fmla="*/ 4491299 w 8474149"/>
              <a:gd name="connsiteY9" fmla="*/ 0 h 851109"/>
              <a:gd name="connsiteX10" fmla="*/ 4802018 w 8474149"/>
              <a:gd name="connsiteY10" fmla="*/ 0 h 851109"/>
              <a:gd name="connsiteX11" fmla="*/ 5366961 w 8474149"/>
              <a:gd name="connsiteY11" fmla="*/ 0 h 851109"/>
              <a:gd name="connsiteX12" fmla="*/ 6016646 w 8474149"/>
              <a:gd name="connsiteY12" fmla="*/ 0 h 851109"/>
              <a:gd name="connsiteX13" fmla="*/ 6327365 w 8474149"/>
              <a:gd name="connsiteY13" fmla="*/ 0 h 851109"/>
              <a:gd name="connsiteX14" fmla="*/ 7061791 w 8474149"/>
              <a:gd name="connsiteY14" fmla="*/ 0 h 851109"/>
              <a:gd name="connsiteX15" fmla="*/ 7372510 w 8474149"/>
              <a:gd name="connsiteY15" fmla="*/ 0 h 851109"/>
              <a:gd name="connsiteX16" fmla="*/ 7683228 w 8474149"/>
              <a:gd name="connsiteY16" fmla="*/ 0 h 851109"/>
              <a:gd name="connsiteX17" fmla="*/ 8474149 w 8474149"/>
              <a:gd name="connsiteY17" fmla="*/ 0 h 851109"/>
              <a:gd name="connsiteX18" fmla="*/ 8474149 w 8474149"/>
              <a:gd name="connsiteY18" fmla="*/ 408532 h 851109"/>
              <a:gd name="connsiteX19" fmla="*/ 8474149 w 8474149"/>
              <a:gd name="connsiteY19" fmla="*/ 851109 h 851109"/>
              <a:gd name="connsiteX20" fmla="*/ 8078689 w 8474149"/>
              <a:gd name="connsiteY20" fmla="*/ 851109 h 851109"/>
              <a:gd name="connsiteX21" fmla="*/ 7598487 w 8474149"/>
              <a:gd name="connsiteY21" fmla="*/ 851109 h 851109"/>
              <a:gd name="connsiteX22" fmla="*/ 7203027 w 8474149"/>
              <a:gd name="connsiteY22" fmla="*/ 851109 h 851109"/>
              <a:gd name="connsiteX23" fmla="*/ 6807566 w 8474149"/>
              <a:gd name="connsiteY23" fmla="*/ 851109 h 851109"/>
              <a:gd name="connsiteX24" fmla="*/ 6412106 w 8474149"/>
              <a:gd name="connsiteY24" fmla="*/ 851109 h 851109"/>
              <a:gd name="connsiteX25" fmla="*/ 5677680 w 8474149"/>
              <a:gd name="connsiteY25" fmla="*/ 851109 h 851109"/>
              <a:gd name="connsiteX26" fmla="*/ 4943254 w 8474149"/>
              <a:gd name="connsiteY26" fmla="*/ 851109 h 851109"/>
              <a:gd name="connsiteX27" fmla="*/ 4632535 w 8474149"/>
              <a:gd name="connsiteY27" fmla="*/ 851109 h 851109"/>
              <a:gd name="connsiteX28" fmla="*/ 4067592 w 8474149"/>
              <a:gd name="connsiteY28" fmla="*/ 851109 h 851109"/>
              <a:gd name="connsiteX29" fmla="*/ 3756873 w 8474149"/>
              <a:gd name="connsiteY29" fmla="*/ 851109 h 851109"/>
              <a:gd name="connsiteX30" fmla="*/ 3276671 w 8474149"/>
              <a:gd name="connsiteY30" fmla="*/ 851109 h 851109"/>
              <a:gd name="connsiteX31" fmla="*/ 2796469 w 8474149"/>
              <a:gd name="connsiteY31" fmla="*/ 851109 h 851109"/>
              <a:gd name="connsiteX32" fmla="*/ 2146784 w 8474149"/>
              <a:gd name="connsiteY32" fmla="*/ 851109 h 851109"/>
              <a:gd name="connsiteX33" fmla="*/ 1836066 w 8474149"/>
              <a:gd name="connsiteY33" fmla="*/ 851109 h 851109"/>
              <a:gd name="connsiteX34" fmla="*/ 1440605 w 8474149"/>
              <a:gd name="connsiteY34" fmla="*/ 851109 h 851109"/>
              <a:gd name="connsiteX35" fmla="*/ 1045145 w 8474149"/>
              <a:gd name="connsiteY35" fmla="*/ 851109 h 851109"/>
              <a:gd name="connsiteX36" fmla="*/ 480202 w 8474149"/>
              <a:gd name="connsiteY36" fmla="*/ 851109 h 851109"/>
              <a:gd name="connsiteX37" fmla="*/ 0 w 8474149"/>
              <a:gd name="connsiteY37" fmla="*/ 851109 h 851109"/>
              <a:gd name="connsiteX38" fmla="*/ 0 w 8474149"/>
              <a:gd name="connsiteY38" fmla="*/ 451088 h 851109"/>
              <a:gd name="connsiteX39" fmla="*/ 0 w 8474149"/>
              <a:gd name="connsiteY39" fmla="*/ 0 h 85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74149" h="851109" fill="none" extrusionOk="0">
                <a:moveTo>
                  <a:pt x="0" y="0"/>
                </a:moveTo>
                <a:cubicBezTo>
                  <a:pt x="167173" y="-35189"/>
                  <a:pt x="418502" y="6670"/>
                  <a:pt x="649685" y="0"/>
                </a:cubicBezTo>
                <a:cubicBezTo>
                  <a:pt x="880868" y="-6670"/>
                  <a:pt x="976236" y="25544"/>
                  <a:pt x="1129887" y="0"/>
                </a:cubicBezTo>
                <a:cubicBezTo>
                  <a:pt x="1283538" y="-25544"/>
                  <a:pt x="1477489" y="48303"/>
                  <a:pt x="1779571" y="0"/>
                </a:cubicBezTo>
                <a:cubicBezTo>
                  <a:pt x="2081653" y="-48303"/>
                  <a:pt x="1966900" y="24209"/>
                  <a:pt x="2090290" y="0"/>
                </a:cubicBezTo>
                <a:cubicBezTo>
                  <a:pt x="2213680" y="-24209"/>
                  <a:pt x="2309506" y="35258"/>
                  <a:pt x="2401009" y="0"/>
                </a:cubicBezTo>
                <a:cubicBezTo>
                  <a:pt x="2492512" y="-35258"/>
                  <a:pt x="2780110" y="17880"/>
                  <a:pt x="3050694" y="0"/>
                </a:cubicBezTo>
                <a:cubicBezTo>
                  <a:pt x="3321278" y="-17880"/>
                  <a:pt x="3560144" y="53244"/>
                  <a:pt x="3700378" y="0"/>
                </a:cubicBezTo>
                <a:cubicBezTo>
                  <a:pt x="3840612" y="-53244"/>
                  <a:pt x="3910721" y="30471"/>
                  <a:pt x="4095839" y="0"/>
                </a:cubicBezTo>
                <a:cubicBezTo>
                  <a:pt x="4280957" y="-30471"/>
                  <a:pt x="4385186" y="24656"/>
                  <a:pt x="4491299" y="0"/>
                </a:cubicBezTo>
                <a:cubicBezTo>
                  <a:pt x="4597412" y="-24656"/>
                  <a:pt x="4686798" y="36203"/>
                  <a:pt x="4802018" y="0"/>
                </a:cubicBezTo>
                <a:cubicBezTo>
                  <a:pt x="4917238" y="-36203"/>
                  <a:pt x="5198343" y="29053"/>
                  <a:pt x="5366961" y="0"/>
                </a:cubicBezTo>
                <a:cubicBezTo>
                  <a:pt x="5535579" y="-29053"/>
                  <a:pt x="5781965" y="63241"/>
                  <a:pt x="6016646" y="0"/>
                </a:cubicBezTo>
                <a:cubicBezTo>
                  <a:pt x="6251327" y="-63241"/>
                  <a:pt x="6256210" y="23533"/>
                  <a:pt x="6327365" y="0"/>
                </a:cubicBezTo>
                <a:cubicBezTo>
                  <a:pt x="6398520" y="-23533"/>
                  <a:pt x="6741944" y="77350"/>
                  <a:pt x="7061791" y="0"/>
                </a:cubicBezTo>
                <a:cubicBezTo>
                  <a:pt x="7381638" y="-77350"/>
                  <a:pt x="7306688" y="8214"/>
                  <a:pt x="7372510" y="0"/>
                </a:cubicBezTo>
                <a:cubicBezTo>
                  <a:pt x="7438332" y="-8214"/>
                  <a:pt x="7569238" y="35476"/>
                  <a:pt x="7683228" y="0"/>
                </a:cubicBezTo>
                <a:cubicBezTo>
                  <a:pt x="7797218" y="-35476"/>
                  <a:pt x="8098581" y="65745"/>
                  <a:pt x="8474149" y="0"/>
                </a:cubicBezTo>
                <a:cubicBezTo>
                  <a:pt x="8502554" y="99212"/>
                  <a:pt x="8468832" y="321186"/>
                  <a:pt x="8474149" y="408532"/>
                </a:cubicBezTo>
                <a:cubicBezTo>
                  <a:pt x="8479466" y="495878"/>
                  <a:pt x="8431670" y="683932"/>
                  <a:pt x="8474149" y="851109"/>
                </a:cubicBezTo>
                <a:cubicBezTo>
                  <a:pt x="8284297" y="860906"/>
                  <a:pt x="8253559" y="823742"/>
                  <a:pt x="8078689" y="851109"/>
                </a:cubicBezTo>
                <a:cubicBezTo>
                  <a:pt x="7903819" y="878476"/>
                  <a:pt x="7711849" y="848646"/>
                  <a:pt x="7598487" y="851109"/>
                </a:cubicBezTo>
                <a:cubicBezTo>
                  <a:pt x="7485125" y="853572"/>
                  <a:pt x="7331319" y="814656"/>
                  <a:pt x="7203027" y="851109"/>
                </a:cubicBezTo>
                <a:cubicBezTo>
                  <a:pt x="7074735" y="887562"/>
                  <a:pt x="6969985" y="842718"/>
                  <a:pt x="6807566" y="851109"/>
                </a:cubicBezTo>
                <a:cubicBezTo>
                  <a:pt x="6645147" y="859500"/>
                  <a:pt x="6600343" y="833397"/>
                  <a:pt x="6412106" y="851109"/>
                </a:cubicBezTo>
                <a:cubicBezTo>
                  <a:pt x="6223869" y="868821"/>
                  <a:pt x="5844762" y="841363"/>
                  <a:pt x="5677680" y="851109"/>
                </a:cubicBezTo>
                <a:cubicBezTo>
                  <a:pt x="5510598" y="860855"/>
                  <a:pt x="5289739" y="830263"/>
                  <a:pt x="4943254" y="851109"/>
                </a:cubicBezTo>
                <a:cubicBezTo>
                  <a:pt x="4596769" y="871955"/>
                  <a:pt x="4741193" y="816800"/>
                  <a:pt x="4632535" y="851109"/>
                </a:cubicBezTo>
                <a:cubicBezTo>
                  <a:pt x="4523877" y="885418"/>
                  <a:pt x="4339350" y="811025"/>
                  <a:pt x="4067592" y="851109"/>
                </a:cubicBezTo>
                <a:cubicBezTo>
                  <a:pt x="3795834" y="891193"/>
                  <a:pt x="3854482" y="850643"/>
                  <a:pt x="3756873" y="851109"/>
                </a:cubicBezTo>
                <a:cubicBezTo>
                  <a:pt x="3659264" y="851575"/>
                  <a:pt x="3400824" y="819533"/>
                  <a:pt x="3276671" y="851109"/>
                </a:cubicBezTo>
                <a:cubicBezTo>
                  <a:pt x="3152518" y="882685"/>
                  <a:pt x="3009286" y="809056"/>
                  <a:pt x="2796469" y="851109"/>
                </a:cubicBezTo>
                <a:cubicBezTo>
                  <a:pt x="2583652" y="893162"/>
                  <a:pt x="2398446" y="826464"/>
                  <a:pt x="2146784" y="851109"/>
                </a:cubicBezTo>
                <a:cubicBezTo>
                  <a:pt x="1895122" y="875754"/>
                  <a:pt x="1947894" y="814492"/>
                  <a:pt x="1836066" y="851109"/>
                </a:cubicBezTo>
                <a:cubicBezTo>
                  <a:pt x="1724238" y="887726"/>
                  <a:pt x="1601048" y="828864"/>
                  <a:pt x="1440605" y="851109"/>
                </a:cubicBezTo>
                <a:cubicBezTo>
                  <a:pt x="1280162" y="873354"/>
                  <a:pt x="1187502" y="813470"/>
                  <a:pt x="1045145" y="851109"/>
                </a:cubicBezTo>
                <a:cubicBezTo>
                  <a:pt x="902788" y="888748"/>
                  <a:pt x="653841" y="820593"/>
                  <a:pt x="480202" y="851109"/>
                </a:cubicBezTo>
                <a:cubicBezTo>
                  <a:pt x="306563" y="881625"/>
                  <a:pt x="175276" y="805862"/>
                  <a:pt x="0" y="851109"/>
                </a:cubicBezTo>
                <a:cubicBezTo>
                  <a:pt x="-19956" y="663518"/>
                  <a:pt x="20156" y="615099"/>
                  <a:pt x="0" y="451088"/>
                </a:cubicBezTo>
                <a:cubicBezTo>
                  <a:pt x="-20156" y="287077"/>
                  <a:pt x="29116" y="124227"/>
                  <a:pt x="0" y="0"/>
                </a:cubicBezTo>
                <a:close/>
              </a:path>
              <a:path w="8474149" h="851109" stroke="0" extrusionOk="0">
                <a:moveTo>
                  <a:pt x="0" y="0"/>
                </a:moveTo>
                <a:cubicBezTo>
                  <a:pt x="99880" y="-32105"/>
                  <a:pt x="167327" y="11827"/>
                  <a:pt x="310719" y="0"/>
                </a:cubicBezTo>
                <a:cubicBezTo>
                  <a:pt x="454111" y="-11827"/>
                  <a:pt x="514734" y="26609"/>
                  <a:pt x="706179" y="0"/>
                </a:cubicBezTo>
                <a:cubicBezTo>
                  <a:pt x="897624" y="-26609"/>
                  <a:pt x="1060038" y="26502"/>
                  <a:pt x="1271122" y="0"/>
                </a:cubicBezTo>
                <a:cubicBezTo>
                  <a:pt x="1482206" y="-26502"/>
                  <a:pt x="1525104" y="35769"/>
                  <a:pt x="1666583" y="0"/>
                </a:cubicBezTo>
                <a:cubicBezTo>
                  <a:pt x="1808062" y="-35769"/>
                  <a:pt x="1913219" y="8029"/>
                  <a:pt x="2062043" y="0"/>
                </a:cubicBezTo>
                <a:cubicBezTo>
                  <a:pt x="2210867" y="-8029"/>
                  <a:pt x="2496836" y="19784"/>
                  <a:pt x="2626986" y="0"/>
                </a:cubicBezTo>
                <a:cubicBezTo>
                  <a:pt x="2757136" y="-19784"/>
                  <a:pt x="2986625" y="52490"/>
                  <a:pt x="3107188" y="0"/>
                </a:cubicBezTo>
                <a:cubicBezTo>
                  <a:pt x="3227751" y="-52490"/>
                  <a:pt x="3657652" y="59409"/>
                  <a:pt x="3841614" y="0"/>
                </a:cubicBezTo>
                <a:cubicBezTo>
                  <a:pt x="4025576" y="-59409"/>
                  <a:pt x="4084796" y="5136"/>
                  <a:pt x="4152333" y="0"/>
                </a:cubicBezTo>
                <a:cubicBezTo>
                  <a:pt x="4219870" y="-5136"/>
                  <a:pt x="4535268" y="39001"/>
                  <a:pt x="4632535" y="0"/>
                </a:cubicBezTo>
                <a:cubicBezTo>
                  <a:pt x="4729802" y="-39001"/>
                  <a:pt x="4903060" y="52131"/>
                  <a:pt x="5112737" y="0"/>
                </a:cubicBezTo>
                <a:cubicBezTo>
                  <a:pt x="5322414" y="-52131"/>
                  <a:pt x="5328046" y="17359"/>
                  <a:pt x="5423455" y="0"/>
                </a:cubicBezTo>
                <a:cubicBezTo>
                  <a:pt x="5518864" y="-17359"/>
                  <a:pt x="5811971" y="46816"/>
                  <a:pt x="6157882" y="0"/>
                </a:cubicBezTo>
                <a:cubicBezTo>
                  <a:pt x="6503793" y="-46816"/>
                  <a:pt x="6496308" y="37132"/>
                  <a:pt x="6807566" y="0"/>
                </a:cubicBezTo>
                <a:cubicBezTo>
                  <a:pt x="7118824" y="-37132"/>
                  <a:pt x="6965269" y="15591"/>
                  <a:pt x="7118285" y="0"/>
                </a:cubicBezTo>
                <a:cubicBezTo>
                  <a:pt x="7271301" y="-15591"/>
                  <a:pt x="7509149" y="26338"/>
                  <a:pt x="7683228" y="0"/>
                </a:cubicBezTo>
                <a:cubicBezTo>
                  <a:pt x="7857307" y="-26338"/>
                  <a:pt x="8217286" y="27210"/>
                  <a:pt x="8474149" y="0"/>
                </a:cubicBezTo>
                <a:cubicBezTo>
                  <a:pt x="8482628" y="172741"/>
                  <a:pt x="8442668" y="207859"/>
                  <a:pt x="8474149" y="408532"/>
                </a:cubicBezTo>
                <a:cubicBezTo>
                  <a:pt x="8505630" y="609205"/>
                  <a:pt x="8474052" y="703364"/>
                  <a:pt x="8474149" y="851109"/>
                </a:cubicBezTo>
                <a:cubicBezTo>
                  <a:pt x="8154048" y="861314"/>
                  <a:pt x="8070665" y="821208"/>
                  <a:pt x="7824464" y="851109"/>
                </a:cubicBezTo>
                <a:cubicBezTo>
                  <a:pt x="7578264" y="881010"/>
                  <a:pt x="7390149" y="790070"/>
                  <a:pt x="7259521" y="851109"/>
                </a:cubicBezTo>
                <a:cubicBezTo>
                  <a:pt x="7128893" y="912148"/>
                  <a:pt x="6967106" y="837905"/>
                  <a:pt x="6779319" y="851109"/>
                </a:cubicBezTo>
                <a:cubicBezTo>
                  <a:pt x="6591532" y="864313"/>
                  <a:pt x="6574079" y="825451"/>
                  <a:pt x="6383859" y="851109"/>
                </a:cubicBezTo>
                <a:cubicBezTo>
                  <a:pt x="6193639" y="876767"/>
                  <a:pt x="6005643" y="830293"/>
                  <a:pt x="5818916" y="851109"/>
                </a:cubicBezTo>
                <a:cubicBezTo>
                  <a:pt x="5632189" y="871925"/>
                  <a:pt x="5598934" y="835423"/>
                  <a:pt x="5508197" y="851109"/>
                </a:cubicBezTo>
                <a:cubicBezTo>
                  <a:pt x="5417460" y="866795"/>
                  <a:pt x="5168732" y="821044"/>
                  <a:pt x="4943254" y="851109"/>
                </a:cubicBezTo>
                <a:cubicBezTo>
                  <a:pt x="4717776" y="881174"/>
                  <a:pt x="4517222" y="848323"/>
                  <a:pt x="4378310" y="851109"/>
                </a:cubicBezTo>
                <a:cubicBezTo>
                  <a:pt x="4239398" y="853895"/>
                  <a:pt x="4161740" y="836289"/>
                  <a:pt x="4067592" y="851109"/>
                </a:cubicBezTo>
                <a:cubicBezTo>
                  <a:pt x="3973444" y="865929"/>
                  <a:pt x="3669062" y="835728"/>
                  <a:pt x="3417907" y="851109"/>
                </a:cubicBezTo>
                <a:cubicBezTo>
                  <a:pt x="3166752" y="866490"/>
                  <a:pt x="3060761" y="832963"/>
                  <a:pt x="2768222" y="851109"/>
                </a:cubicBezTo>
                <a:cubicBezTo>
                  <a:pt x="2475684" y="869255"/>
                  <a:pt x="2543206" y="850167"/>
                  <a:pt x="2372762" y="851109"/>
                </a:cubicBezTo>
                <a:cubicBezTo>
                  <a:pt x="2202318" y="852051"/>
                  <a:pt x="1869911" y="779076"/>
                  <a:pt x="1638335" y="851109"/>
                </a:cubicBezTo>
                <a:cubicBezTo>
                  <a:pt x="1406759" y="923142"/>
                  <a:pt x="1151017" y="821597"/>
                  <a:pt x="988651" y="851109"/>
                </a:cubicBezTo>
                <a:cubicBezTo>
                  <a:pt x="826285" y="880621"/>
                  <a:pt x="665674" y="797901"/>
                  <a:pt x="508449" y="851109"/>
                </a:cubicBezTo>
                <a:cubicBezTo>
                  <a:pt x="351224" y="904317"/>
                  <a:pt x="107501" y="807725"/>
                  <a:pt x="0" y="851109"/>
                </a:cubicBezTo>
                <a:cubicBezTo>
                  <a:pt x="-19300" y="729991"/>
                  <a:pt x="4532" y="634502"/>
                  <a:pt x="0" y="425555"/>
                </a:cubicBezTo>
                <a:cubicBezTo>
                  <a:pt x="-4532" y="216608"/>
                  <a:pt x="3578" y="113644"/>
                  <a:pt x="0" y="0"/>
                </a:cubicBezTo>
                <a:close/>
              </a:path>
            </a:pathLst>
          </a:custGeom>
          <a:ln>
            <a:extLst>
              <a:ext uri="{C807C97D-BFC1-408E-A445-0C87EB9F89A2}">
                <ask:lineSketchStyleProps xmlns:ask="http://schemas.microsoft.com/office/drawing/2018/sketchyshapes" sd="479341739">
                  <ask:type>
                    <ask:lineSketchScribble/>
                  </ask:type>
                </ask:lineSketchStyleProps>
              </a:ext>
            </a:extLst>
          </a:ln>
          <a:effectLst>
            <a:glow rad="228600">
              <a:schemeClr val="accent4">
                <a:satMod val="175000"/>
                <a:alpha val="40000"/>
              </a:schemeClr>
            </a:glow>
          </a:effectLst>
        </p:spPr>
        <p:style>
          <a:lnRef idx="2">
            <a:schemeClr val="accent2"/>
          </a:lnRef>
          <a:fillRef idx="1">
            <a:schemeClr val="lt1"/>
          </a:fillRef>
          <a:effectRef idx="0">
            <a:schemeClr val="accent2"/>
          </a:effectRef>
          <a:fontRef idx="minor">
            <a:schemeClr val="dk1"/>
          </a:fontRef>
        </p:style>
        <p:txBody>
          <a:bodyPr>
            <a:normAutofit/>
          </a:bodyPr>
          <a:lstStyle/>
          <a:p>
            <a:r>
              <a:rPr lang="en-IN" sz="3200" b="1" i="1" u="sng" dirty="0">
                <a:solidFill>
                  <a:srgbClr val="000099"/>
                </a:solidFill>
                <a:effectLst>
                  <a:outerShdw blurRad="38100" dist="38100" dir="2700000" algn="tl">
                    <a:srgbClr val="000000">
                      <a:alpha val="43137"/>
                    </a:srgbClr>
                  </a:outerShdw>
                </a:effectLst>
                <a:latin typeface="Algerian" panose="04020705040A02060702" pitchFamily="82" charset="0"/>
              </a:rPr>
              <a:t>Coding and Implementation:</a:t>
            </a:r>
          </a:p>
        </p:txBody>
      </p:sp>
      <p:pic>
        <p:nvPicPr>
          <p:cNvPr id="15362" name="Picture 2" descr="I redesign the Python logo to make it more modern : r/Python">
            <a:extLst>
              <a:ext uri="{FF2B5EF4-FFF2-40B4-BE49-F238E27FC236}">
                <a16:creationId xmlns:a16="http://schemas.microsoft.com/office/drawing/2014/main" id="{D78DD990-3286-CC10-1B24-467D6A8B29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1785" y="2024611"/>
            <a:ext cx="1929614" cy="13144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364" name="Picture 4" descr="Optimizing Jupyter Notebook: Tips, Tricks, and nbextensions | by Shadab  Hussain | Towards Data Science">
            <a:extLst>
              <a:ext uri="{FF2B5EF4-FFF2-40B4-BE49-F238E27FC236}">
                <a16:creationId xmlns:a16="http://schemas.microsoft.com/office/drawing/2014/main" id="{5B1012D2-31D2-F923-6C7B-90441DA88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702" y="2024611"/>
            <a:ext cx="1575303" cy="1314450"/>
          </a:xfrm>
          <a:prstGeom prst="roundRect">
            <a:avLst>
              <a:gd name="adj" fmla="val 8594"/>
            </a:avLst>
          </a:prstGeom>
          <a:solidFill>
            <a:srgbClr val="FFFFFF">
              <a:shade val="85000"/>
            </a:srgbClr>
          </a:solidFill>
          <a:ln>
            <a:solidFill>
              <a:srgbClr val="FF0000"/>
            </a:solidFill>
          </a:ln>
          <a:effectLst>
            <a:reflection blurRad="12700" stA="38000" endPos="28000" dist="5000" dir="5400000" sy="-100000" algn="bl" rotWithShape="0"/>
          </a:effectLst>
        </p:spPr>
      </p:pic>
      <p:pic>
        <p:nvPicPr>
          <p:cNvPr id="15366" name="Picture 6" descr="Scikit-Learn - Service">
            <a:extLst>
              <a:ext uri="{FF2B5EF4-FFF2-40B4-BE49-F238E27FC236}">
                <a16:creationId xmlns:a16="http://schemas.microsoft.com/office/drawing/2014/main" id="{D888CE74-22C6-2348-530A-8098AE9495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454" y="2088905"/>
            <a:ext cx="1939528" cy="1250156"/>
          </a:xfrm>
          <a:prstGeom prst="roundRect">
            <a:avLst>
              <a:gd name="adj" fmla="val 4167"/>
            </a:avLst>
          </a:prstGeom>
          <a:solidFill>
            <a:srgbClr val="FFFFFF"/>
          </a:solidFill>
          <a:ln w="76200" cap="sq">
            <a:solidFill>
              <a:srgbClr val="FF0000"/>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368" name="Picture 8" descr="How to create NumPy arrays from scratch? | by Tanu N Prabhu | Towards Data  Science">
            <a:extLst>
              <a:ext uri="{FF2B5EF4-FFF2-40B4-BE49-F238E27FC236}">
                <a16:creationId xmlns:a16="http://schemas.microsoft.com/office/drawing/2014/main" id="{F7BD2A2D-ACCE-EE29-1681-736A6BBF8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9407" y="2131358"/>
            <a:ext cx="1734415" cy="1165250"/>
          </a:xfrm>
          <a:prstGeom prst="roundRect">
            <a:avLst>
              <a:gd name="adj" fmla="val 8594"/>
            </a:avLst>
          </a:prstGeom>
          <a:solidFill>
            <a:srgbClr val="FFFFFF">
              <a:shade val="85000"/>
            </a:srgbClr>
          </a:solidFill>
          <a:ln>
            <a:solidFill>
              <a:srgbClr val="FF0000"/>
            </a:solidFill>
          </a:ln>
          <a:effectLst>
            <a:reflection blurRad="12700" stA="38000" endPos="28000" dist="5000" dir="5400000" sy="-100000" algn="bl" rotWithShape="0"/>
          </a:effectLst>
        </p:spPr>
      </p:pic>
      <p:pic>
        <p:nvPicPr>
          <p:cNvPr id="15370" name="Picture 10" descr="Download Python Logo Clipart Easy - Pandas Python Logo - Png Download  (#3678882) - PinClipart | Logo clipart, Clip art, Python logo">
            <a:extLst>
              <a:ext uri="{FF2B5EF4-FFF2-40B4-BE49-F238E27FC236}">
                <a16:creationId xmlns:a16="http://schemas.microsoft.com/office/drawing/2014/main" id="{06EEEEB9-4D76-6559-A26B-5C28F462AB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529" y="3595374"/>
            <a:ext cx="1839338" cy="1186559"/>
          </a:xfrm>
          <a:prstGeom prst="roundRect">
            <a:avLst>
              <a:gd name="adj" fmla="val 8594"/>
            </a:avLst>
          </a:prstGeom>
          <a:solidFill>
            <a:srgbClr val="FFFFFF">
              <a:shade val="85000"/>
            </a:srgbClr>
          </a:solidFill>
          <a:ln>
            <a:solidFill>
              <a:srgbClr val="FF0000"/>
            </a:solidFill>
          </a:ln>
          <a:effectLst>
            <a:reflection blurRad="12700" stA="38000" endPos="28000" dist="5000" dir="5400000" sy="-100000" algn="bl" rotWithShape="0"/>
          </a:effectLst>
        </p:spPr>
      </p:pic>
      <p:pic>
        <p:nvPicPr>
          <p:cNvPr id="15372" name="Picture 12" descr="Matplotlib教程| iPhone &amp; iPad Game Reviews | AppSpy.com">
            <a:extLst>
              <a:ext uri="{FF2B5EF4-FFF2-40B4-BE49-F238E27FC236}">
                <a16:creationId xmlns:a16="http://schemas.microsoft.com/office/drawing/2014/main" id="{5E1B8BBF-117D-DF5C-AEF9-A96877F10E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0702" y="3595374"/>
            <a:ext cx="1839339" cy="1186559"/>
          </a:xfrm>
          <a:prstGeom prst="roundRect">
            <a:avLst>
              <a:gd name="adj" fmla="val 8594"/>
            </a:avLst>
          </a:prstGeom>
          <a:solidFill>
            <a:srgbClr val="FFFFFF">
              <a:shade val="85000"/>
            </a:srgbClr>
          </a:solidFill>
          <a:ln>
            <a:solidFill>
              <a:srgbClr val="FF0000"/>
            </a:solidFill>
          </a:ln>
          <a:effectLst>
            <a:reflection blurRad="12700" stA="38000" endPos="28000" dist="5000" dir="5400000" sy="-100000" algn="bl" rotWithShape="0"/>
          </a:effectLst>
        </p:spPr>
      </p:pic>
      <p:pic>
        <p:nvPicPr>
          <p:cNvPr id="15374" name="Picture 14" descr="Discussion of seaborn logo · Issue #2243 · mwaskom/seaborn · GitHub">
            <a:extLst>
              <a:ext uri="{FF2B5EF4-FFF2-40B4-BE49-F238E27FC236}">
                <a16:creationId xmlns:a16="http://schemas.microsoft.com/office/drawing/2014/main" id="{FC2D827C-033E-8D03-5858-98AC726044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8529" y="3697472"/>
            <a:ext cx="1939528" cy="1084461"/>
          </a:xfrm>
          <a:prstGeom prst="roundRect">
            <a:avLst>
              <a:gd name="adj" fmla="val 8594"/>
            </a:avLst>
          </a:prstGeom>
          <a:solidFill>
            <a:srgbClr val="FFFFFF">
              <a:shade val="85000"/>
            </a:srgbClr>
          </a:solidFill>
          <a:ln>
            <a:solidFill>
              <a:srgbClr val="FF0000"/>
            </a:solidFill>
          </a:ln>
          <a:effectLst>
            <a:reflection blurRad="12700" stA="38000" endPos="28000" dist="5000" dir="5400000" sy="-100000" algn="bl" rotWithShape="0"/>
          </a:effectLst>
        </p:spPr>
      </p:pic>
    </p:spTree>
    <p:extLst>
      <p:ext uri="{BB962C8B-B14F-4D97-AF65-F5344CB8AC3E}">
        <p14:creationId xmlns:p14="http://schemas.microsoft.com/office/powerpoint/2010/main" val="2170621937"/>
      </p:ext>
    </p:extLst>
  </p:cSld>
  <p:clrMapOvr>
    <a:masterClrMapping/>
  </p:clrMapOvr>
  <p:transition spd="slow" advClick="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BCB4CA-9B57-1105-0F45-8E54548FA1B4}"/>
              </a:ext>
            </a:extLst>
          </p:cNvPr>
          <p:cNvSpPr>
            <a:spLocks noGrp="1"/>
          </p:cNvSpPr>
          <p:nvPr>
            <p:ph type="title"/>
          </p:nvPr>
        </p:nvSpPr>
        <p:spPr>
          <a:xfrm>
            <a:off x="1839433" y="1780704"/>
            <a:ext cx="9356651" cy="3216598"/>
          </a:xfrm>
          <a:custGeom>
            <a:avLst/>
            <a:gdLst>
              <a:gd name="connsiteX0" fmla="*/ 0 w 9356651"/>
              <a:gd name="connsiteY0" fmla="*/ 0 h 3216598"/>
              <a:gd name="connsiteX1" fmla="*/ 397658 w 9356651"/>
              <a:gd name="connsiteY1" fmla="*/ 0 h 3216598"/>
              <a:gd name="connsiteX2" fmla="*/ 982448 w 9356651"/>
              <a:gd name="connsiteY2" fmla="*/ 0 h 3216598"/>
              <a:gd name="connsiteX3" fmla="*/ 1754372 w 9356651"/>
              <a:gd name="connsiteY3" fmla="*/ 0 h 3216598"/>
              <a:gd name="connsiteX4" fmla="*/ 2339163 w 9356651"/>
              <a:gd name="connsiteY4" fmla="*/ 0 h 3216598"/>
              <a:gd name="connsiteX5" fmla="*/ 2736820 w 9356651"/>
              <a:gd name="connsiteY5" fmla="*/ 0 h 3216598"/>
              <a:gd name="connsiteX6" fmla="*/ 3040912 w 9356651"/>
              <a:gd name="connsiteY6" fmla="*/ 0 h 3216598"/>
              <a:gd name="connsiteX7" fmla="*/ 3625702 w 9356651"/>
              <a:gd name="connsiteY7" fmla="*/ 0 h 3216598"/>
              <a:gd name="connsiteX8" fmla="*/ 4116926 w 9356651"/>
              <a:gd name="connsiteY8" fmla="*/ 0 h 3216598"/>
              <a:gd name="connsiteX9" fmla="*/ 4514584 w 9356651"/>
              <a:gd name="connsiteY9" fmla="*/ 0 h 3216598"/>
              <a:gd name="connsiteX10" fmla="*/ 5192941 w 9356651"/>
              <a:gd name="connsiteY10" fmla="*/ 0 h 3216598"/>
              <a:gd name="connsiteX11" fmla="*/ 5684165 w 9356651"/>
              <a:gd name="connsiteY11" fmla="*/ 0 h 3216598"/>
              <a:gd name="connsiteX12" fmla="*/ 5988257 w 9356651"/>
              <a:gd name="connsiteY12" fmla="*/ 0 h 3216598"/>
              <a:gd name="connsiteX13" fmla="*/ 6385914 w 9356651"/>
              <a:gd name="connsiteY13" fmla="*/ 0 h 3216598"/>
              <a:gd name="connsiteX14" fmla="*/ 6877138 w 9356651"/>
              <a:gd name="connsiteY14" fmla="*/ 0 h 3216598"/>
              <a:gd name="connsiteX15" fmla="*/ 7274796 w 9356651"/>
              <a:gd name="connsiteY15" fmla="*/ 0 h 3216598"/>
              <a:gd name="connsiteX16" fmla="*/ 8046720 w 9356651"/>
              <a:gd name="connsiteY16" fmla="*/ 0 h 3216598"/>
              <a:gd name="connsiteX17" fmla="*/ 8631511 w 9356651"/>
              <a:gd name="connsiteY17" fmla="*/ 0 h 3216598"/>
              <a:gd name="connsiteX18" fmla="*/ 9356651 w 9356651"/>
              <a:gd name="connsiteY18" fmla="*/ 0 h 3216598"/>
              <a:gd name="connsiteX19" fmla="*/ 9356651 w 9356651"/>
              <a:gd name="connsiteY19" fmla="*/ 503934 h 3216598"/>
              <a:gd name="connsiteX20" fmla="*/ 9356651 w 9356651"/>
              <a:gd name="connsiteY20" fmla="*/ 1007867 h 3216598"/>
              <a:gd name="connsiteX21" fmla="*/ 9356651 w 9356651"/>
              <a:gd name="connsiteY21" fmla="*/ 1511801 h 3216598"/>
              <a:gd name="connsiteX22" fmla="*/ 9356651 w 9356651"/>
              <a:gd name="connsiteY22" fmla="*/ 2047901 h 3216598"/>
              <a:gd name="connsiteX23" fmla="*/ 9356651 w 9356651"/>
              <a:gd name="connsiteY23" fmla="*/ 2616166 h 3216598"/>
              <a:gd name="connsiteX24" fmla="*/ 9356651 w 9356651"/>
              <a:gd name="connsiteY24" fmla="*/ 3216598 h 3216598"/>
              <a:gd name="connsiteX25" fmla="*/ 8771860 w 9356651"/>
              <a:gd name="connsiteY25" fmla="*/ 3216598 h 3216598"/>
              <a:gd name="connsiteX26" fmla="*/ 7999937 w 9356651"/>
              <a:gd name="connsiteY26" fmla="*/ 3216598 h 3216598"/>
              <a:gd name="connsiteX27" fmla="*/ 7602279 w 9356651"/>
              <a:gd name="connsiteY27" fmla="*/ 3216598 h 3216598"/>
              <a:gd name="connsiteX28" fmla="*/ 7204621 w 9356651"/>
              <a:gd name="connsiteY28" fmla="*/ 3216598 h 3216598"/>
              <a:gd name="connsiteX29" fmla="*/ 6526264 w 9356651"/>
              <a:gd name="connsiteY29" fmla="*/ 3216598 h 3216598"/>
              <a:gd name="connsiteX30" fmla="*/ 6035040 w 9356651"/>
              <a:gd name="connsiteY30" fmla="*/ 3216598 h 3216598"/>
              <a:gd name="connsiteX31" fmla="*/ 5637382 w 9356651"/>
              <a:gd name="connsiteY31" fmla="*/ 3216598 h 3216598"/>
              <a:gd name="connsiteX32" fmla="*/ 5239725 w 9356651"/>
              <a:gd name="connsiteY32" fmla="*/ 3216598 h 3216598"/>
              <a:gd name="connsiteX33" fmla="*/ 4842067 w 9356651"/>
              <a:gd name="connsiteY33" fmla="*/ 3216598 h 3216598"/>
              <a:gd name="connsiteX34" fmla="*/ 4350843 w 9356651"/>
              <a:gd name="connsiteY34" fmla="*/ 3216598 h 3216598"/>
              <a:gd name="connsiteX35" fmla="*/ 3953185 w 9356651"/>
              <a:gd name="connsiteY35" fmla="*/ 3216598 h 3216598"/>
              <a:gd name="connsiteX36" fmla="*/ 3555527 w 9356651"/>
              <a:gd name="connsiteY36" fmla="*/ 3216598 h 3216598"/>
              <a:gd name="connsiteX37" fmla="*/ 3251436 w 9356651"/>
              <a:gd name="connsiteY37" fmla="*/ 3216598 h 3216598"/>
              <a:gd name="connsiteX38" fmla="*/ 2760212 w 9356651"/>
              <a:gd name="connsiteY38" fmla="*/ 3216598 h 3216598"/>
              <a:gd name="connsiteX39" fmla="*/ 2456121 w 9356651"/>
              <a:gd name="connsiteY39" fmla="*/ 3216598 h 3216598"/>
              <a:gd name="connsiteX40" fmla="*/ 1964897 w 9356651"/>
              <a:gd name="connsiteY40" fmla="*/ 3216598 h 3216598"/>
              <a:gd name="connsiteX41" fmla="*/ 1660806 w 9356651"/>
              <a:gd name="connsiteY41" fmla="*/ 3216598 h 3216598"/>
              <a:gd name="connsiteX42" fmla="*/ 888882 w 9356651"/>
              <a:gd name="connsiteY42" fmla="*/ 3216598 h 3216598"/>
              <a:gd name="connsiteX43" fmla="*/ 0 w 9356651"/>
              <a:gd name="connsiteY43" fmla="*/ 3216598 h 3216598"/>
              <a:gd name="connsiteX44" fmla="*/ 0 w 9356651"/>
              <a:gd name="connsiteY44" fmla="*/ 2776996 h 3216598"/>
              <a:gd name="connsiteX45" fmla="*/ 0 w 9356651"/>
              <a:gd name="connsiteY45" fmla="*/ 2337395 h 3216598"/>
              <a:gd name="connsiteX46" fmla="*/ 0 w 9356651"/>
              <a:gd name="connsiteY46" fmla="*/ 1833461 h 3216598"/>
              <a:gd name="connsiteX47" fmla="*/ 0 w 9356651"/>
              <a:gd name="connsiteY47" fmla="*/ 1329527 h 3216598"/>
              <a:gd name="connsiteX48" fmla="*/ 0 w 9356651"/>
              <a:gd name="connsiteY48" fmla="*/ 857759 h 3216598"/>
              <a:gd name="connsiteX49" fmla="*/ 0 w 9356651"/>
              <a:gd name="connsiteY49" fmla="*/ 0 h 32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56651" h="3216598" fill="none" extrusionOk="0">
                <a:moveTo>
                  <a:pt x="0" y="0"/>
                </a:moveTo>
                <a:cubicBezTo>
                  <a:pt x="100506" y="-28142"/>
                  <a:pt x="233503" y="35902"/>
                  <a:pt x="397658" y="0"/>
                </a:cubicBezTo>
                <a:cubicBezTo>
                  <a:pt x="561813" y="-35902"/>
                  <a:pt x="727562" y="51798"/>
                  <a:pt x="982448" y="0"/>
                </a:cubicBezTo>
                <a:cubicBezTo>
                  <a:pt x="1237334" y="-51798"/>
                  <a:pt x="1391181" y="54874"/>
                  <a:pt x="1754372" y="0"/>
                </a:cubicBezTo>
                <a:cubicBezTo>
                  <a:pt x="2117563" y="-54874"/>
                  <a:pt x="2112900" y="3025"/>
                  <a:pt x="2339163" y="0"/>
                </a:cubicBezTo>
                <a:cubicBezTo>
                  <a:pt x="2565426" y="-3025"/>
                  <a:pt x="2552505" y="38786"/>
                  <a:pt x="2736820" y="0"/>
                </a:cubicBezTo>
                <a:cubicBezTo>
                  <a:pt x="2921135" y="-38786"/>
                  <a:pt x="2974951" y="2766"/>
                  <a:pt x="3040912" y="0"/>
                </a:cubicBezTo>
                <a:cubicBezTo>
                  <a:pt x="3106873" y="-2766"/>
                  <a:pt x="3438777" y="65598"/>
                  <a:pt x="3625702" y="0"/>
                </a:cubicBezTo>
                <a:cubicBezTo>
                  <a:pt x="3812627" y="-65598"/>
                  <a:pt x="4002868" y="51240"/>
                  <a:pt x="4116926" y="0"/>
                </a:cubicBezTo>
                <a:cubicBezTo>
                  <a:pt x="4230984" y="-51240"/>
                  <a:pt x="4384504" y="42401"/>
                  <a:pt x="4514584" y="0"/>
                </a:cubicBezTo>
                <a:cubicBezTo>
                  <a:pt x="4644664" y="-42401"/>
                  <a:pt x="5047903" y="32236"/>
                  <a:pt x="5192941" y="0"/>
                </a:cubicBezTo>
                <a:cubicBezTo>
                  <a:pt x="5337979" y="-32236"/>
                  <a:pt x="5471993" y="7129"/>
                  <a:pt x="5684165" y="0"/>
                </a:cubicBezTo>
                <a:cubicBezTo>
                  <a:pt x="5896337" y="-7129"/>
                  <a:pt x="5916050" y="31224"/>
                  <a:pt x="5988257" y="0"/>
                </a:cubicBezTo>
                <a:cubicBezTo>
                  <a:pt x="6060464" y="-31224"/>
                  <a:pt x="6191111" y="42716"/>
                  <a:pt x="6385914" y="0"/>
                </a:cubicBezTo>
                <a:cubicBezTo>
                  <a:pt x="6580717" y="-42716"/>
                  <a:pt x="6659924" y="11965"/>
                  <a:pt x="6877138" y="0"/>
                </a:cubicBezTo>
                <a:cubicBezTo>
                  <a:pt x="7094352" y="-11965"/>
                  <a:pt x="7106179" y="239"/>
                  <a:pt x="7274796" y="0"/>
                </a:cubicBezTo>
                <a:cubicBezTo>
                  <a:pt x="7443413" y="-239"/>
                  <a:pt x="7701719" y="57136"/>
                  <a:pt x="8046720" y="0"/>
                </a:cubicBezTo>
                <a:cubicBezTo>
                  <a:pt x="8391721" y="-57136"/>
                  <a:pt x="8468192" y="42943"/>
                  <a:pt x="8631511" y="0"/>
                </a:cubicBezTo>
                <a:cubicBezTo>
                  <a:pt x="8794830" y="-42943"/>
                  <a:pt x="9093223" y="34393"/>
                  <a:pt x="9356651" y="0"/>
                </a:cubicBezTo>
                <a:cubicBezTo>
                  <a:pt x="9409033" y="199411"/>
                  <a:pt x="9320813" y="395978"/>
                  <a:pt x="9356651" y="503934"/>
                </a:cubicBezTo>
                <a:cubicBezTo>
                  <a:pt x="9392489" y="611890"/>
                  <a:pt x="9324823" y="762476"/>
                  <a:pt x="9356651" y="1007867"/>
                </a:cubicBezTo>
                <a:cubicBezTo>
                  <a:pt x="9388479" y="1253258"/>
                  <a:pt x="9354015" y="1388853"/>
                  <a:pt x="9356651" y="1511801"/>
                </a:cubicBezTo>
                <a:cubicBezTo>
                  <a:pt x="9359287" y="1634749"/>
                  <a:pt x="9330710" y="1786355"/>
                  <a:pt x="9356651" y="2047901"/>
                </a:cubicBezTo>
                <a:cubicBezTo>
                  <a:pt x="9382592" y="2309447"/>
                  <a:pt x="9299253" y="2364556"/>
                  <a:pt x="9356651" y="2616166"/>
                </a:cubicBezTo>
                <a:cubicBezTo>
                  <a:pt x="9414049" y="2867776"/>
                  <a:pt x="9341347" y="3019806"/>
                  <a:pt x="9356651" y="3216598"/>
                </a:cubicBezTo>
                <a:cubicBezTo>
                  <a:pt x="9200205" y="3272973"/>
                  <a:pt x="9011605" y="3167117"/>
                  <a:pt x="8771860" y="3216598"/>
                </a:cubicBezTo>
                <a:cubicBezTo>
                  <a:pt x="8532115" y="3266079"/>
                  <a:pt x="8347604" y="3214026"/>
                  <a:pt x="7999937" y="3216598"/>
                </a:cubicBezTo>
                <a:cubicBezTo>
                  <a:pt x="7652270" y="3219170"/>
                  <a:pt x="7770807" y="3212893"/>
                  <a:pt x="7602279" y="3216598"/>
                </a:cubicBezTo>
                <a:cubicBezTo>
                  <a:pt x="7433751" y="3220303"/>
                  <a:pt x="7350600" y="3204495"/>
                  <a:pt x="7204621" y="3216598"/>
                </a:cubicBezTo>
                <a:cubicBezTo>
                  <a:pt x="7058642" y="3228701"/>
                  <a:pt x="6840777" y="3144802"/>
                  <a:pt x="6526264" y="3216598"/>
                </a:cubicBezTo>
                <a:cubicBezTo>
                  <a:pt x="6211751" y="3288394"/>
                  <a:pt x="6179613" y="3177734"/>
                  <a:pt x="6035040" y="3216598"/>
                </a:cubicBezTo>
                <a:cubicBezTo>
                  <a:pt x="5890467" y="3255462"/>
                  <a:pt x="5789941" y="3175821"/>
                  <a:pt x="5637382" y="3216598"/>
                </a:cubicBezTo>
                <a:cubicBezTo>
                  <a:pt x="5484823" y="3257375"/>
                  <a:pt x="5428997" y="3192964"/>
                  <a:pt x="5239725" y="3216598"/>
                </a:cubicBezTo>
                <a:cubicBezTo>
                  <a:pt x="5050453" y="3240232"/>
                  <a:pt x="4982589" y="3183896"/>
                  <a:pt x="4842067" y="3216598"/>
                </a:cubicBezTo>
                <a:cubicBezTo>
                  <a:pt x="4701545" y="3249300"/>
                  <a:pt x="4483210" y="3164409"/>
                  <a:pt x="4350843" y="3216598"/>
                </a:cubicBezTo>
                <a:cubicBezTo>
                  <a:pt x="4218476" y="3268787"/>
                  <a:pt x="4054672" y="3172238"/>
                  <a:pt x="3953185" y="3216598"/>
                </a:cubicBezTo>
                <a:cubicBezTo>
                  <a:pt x="3851698" y="3260958"/>
                  <a:pt x="3643943" y="3183168"/>
                  <a:pt x="3555527" y="3216598"/>
                </a:cubicBezTo>
                <a:cubicBezTo>
                  <a:pt x="3467111" y="3250028"/>
                  <a:pt x="3400414" y="3195469"/>
                  <a:pt x="3251436" y="3216598"/>
                </a:cubicBezTo>
                <a:cubicBezTo>
                  <a:pt x="3102458" y="3237727"/>
                  <a:pt x="2940638" y="3166021"/>
                  <a:pt x="2760212" y="3216598"/>
                </a:cubicBezTo>
                <a:cubicBezTo>
                  <a:pt x="2579786" y="3267175"/>
                  <a:pt x="2558715" y="3215944"/>
                  <a:pt x="2456121" y="3216598"/>
                </a:cubicBezTo>
                <a:cubicBezTo>
                  <a:pt x="2353527" y="3217252"/>
                  <a:pt x="2118458" y="3173054"/>
                  <a:pt x="1964897" y="3216598"/>
                </a:cubicBezTo>
                <a:cubicBezTo>
                  <a:pt x="1811336" y="3260142"/>
                  <a:pt x="1795148" y="3200281"/>
                  <a:pt x="1660806" y="3216598"/>
                </a:cubicBezTo>
                <a:cubicBezTo>
                  <a:pt x="1526464" y="3232915"/>
                  <a:pt x="1221589" y="3193336"/>
                  <a:pt x="888882" y="3216598"/>
                </a:cubicBezTo>
                <a:cubicBezTo>
                  <a:pt x="556175" y="3239860"/>
                  <a:pt x="334931" y="3141312"/>
                  <a:pt x="0" y="3216598"/>
                </a:cubicBezTo>
                <a:cubicBezTo>
                  <a:pt x="-13508" y="3005731"/>
                  <a:pt x="24663" y="2940006"/>
                  <a:pt x="0" y="2776996"/>
                </a:cubicBezTo>
                <a:cubicBezTo>
                  <a:pt x="-24663" y="2613986"/>
                  <a:pt x="16898" y="2516518"/>
                  <a:pt x="0" y="2337395"/>
                </a:cubicBezTo>
                <a:cubicBezTo>
                  <a:pt x="-16898" y="2158272"/>
                  <a:pt x="53106" y="1991218"/>
                  <a:pt x="0" y="1833461"/>
                </a:cubicBezTo>
                <a:cubicBezTo>
                  <a:pt x="-53106" y="1675704"/>
                  <a:pt x="10473" y="1557243"/>
                  <a:pt x="0" y="1329527"/>
                </a:cubicBezTo>
                <a:cubicBezTo>
                  <a:pt x="-10473" y="1101811"/>
                  <a:pt x="55751" y="1047563"/>
                  <a:pt x="0" y="857759"/>
                </a:cubicBezTo>
                <a:cubicBezTo>
                  <a:pt x="-55751" y="667955"/>
                  <a:pt x="26579" y="426680"/>
                  <a:pt x="0" y="0"/>
                </a:cubicBezTo>
                <a:close/>
              </a:path>
              <a:path w="9356651" h="3216598" stroke="0" extrusionOk="0">
                <a:moveTo>
                  <a:pt x="0" y="0"/>
                </a:moveTo>
                <a:cubicBezTo>
                  <a:pt x="238274" y="-25609"/>
                  <a:pt x="299158" y="28895"/>
                  <a:pt x="584791" y="0"/>
                </a:cubicBezTo>
                <a:cubicBezTo>
                  <a:pt x="870424" y="-28895"/>
                  <a:pt x="976046" y="6859"/>
                  <a:pt x="1263148" y="0"/>
                </a:cubicBezTo>
                <a:cubicBezTo>
                  <a:pt x="1550250" y="-6859"/>
                  <a:pt x="1554102" y="8247"/>
                  <a:pt x="1660806" y="0"/>
                </a:cubicBezTo>
                <a:cubicBezTo>
                  <a:pt x="1767510" y="-8247"/>
                  <a:pt x="2069836" y="9966"/>
                  <a:pt x="2339163" y="0"/>
                </a:cubicBezTo>
                <a:cubicBezTo>
                  <a:pt x="2608490" y="-9966"/>
                  <a:pt x="2563680" y="11437"/>
                  <a:pt x="2736820" y="0"/>
                </a:cubicBezTo>
                <a:cubicBezTo>
                  <a:pt x="2909960" y="-11437"/>
                  <a:pt x="3142450" y="62102"/>
                  <a:pt x="3321611" y="0"/>
                </a:cubicBezTo>
                <a:cubicBezTo>
                  <a:pt x="3500772" y="-62102"/>
                  <a:pt x="3720432" y="41724"/>
                  <a:pt x="3906402" y="0"/>
                </a:cubicBezTo>
                <a:cubicBezTo>
                  <a:pt x="4092372" y="-41724"/>
                  <a:pt x="4067889" y="19307"/>
                  <a:pt x="4210493" y="0"/>
                </a:cubicBezTo>
                <a:cubicBezTo>
                  <a:pt x="4353097" y="-19307"/>
                  <a:pt x="4553562" y="15765"/>
                  <a:pt x="4701717" y="0"/>
                </a:cubicBezTo>
                <a:cubicBezTo>
                  <a:pt x="4849872" y="-15765"/>
                  <a:pt x="5140366" y="8045"/>
                  <a:pt x="5473641" y="0"/>
                </a:cubicBezTo>
                <a:cubicBezTo>
                  <a:pt x="5806916" y="-8045"/>
                  <a:pt x="5930675" y="68438"/>
                  <a:pt x="6058432" y="0"/>
                </a:cubicBezTo>
                <a:cubicBezTo>
                  <a:pt x="6186189" y="-68438"/>
                  <a:pt x="6609934" y="40070"/>
                  <a:pt x="6830355" y="0"/>
                </a:cubicBezTo>
                <a:cubicBezTo>
                  <a:pt x="7050776" y="-40070"/>
                  <a:pt x="7434500" y="82916"/>
                  <a:pt x="7602279" y="0"/>
                </a:cubicBezTo>
                <a:cubicBezTo>
                  <a:pt x="7770058" y="-82916"/>
                  <a:pt x="7809078" y="28720"/>
                  <a:pt x="7906370" y="0"/>
                </a:cubicBezTo>
                <a:cubicBezTo>
                  <a:pt x="8003662" y="-28720"/>
                  <a:pt x="8083316" y="7708"/>
                  <a:pt x="8210461" y="0"/>
                </a:cubicBezTo>
                <a:cubicBezTo>
                  <a:pt x="8337606" y="-7708"/>
                  <a:pt x="8552285" y="44838"/>
                  <a:pt x="8701685" y="0"/>
                </a:cubicBezTo>
                <a:cubicBezTo>
                  <a:pt x="8851085" y="-44838"/>
                  <a:pt x="9069349" y="50100"/>
                  <a:pt x="9356651" y="0"/>
                </a:cubicBezTo>
                <a:cubicBezTo>
                  <a:pt x="9414835" y="172734"/>
                  <a:pt x="9324011" y="395696"/>
                  <a:pt x="9356651" y="536100"/>
                </a:cubicBezTo>
                <a:cubicBezTo>
                  <a:pt x="9389291" y="676504"/>
                  <a:pt x="9308634" y="877360"/>
                  <a:pt x="9356651" y="975701"/>
                </a:cubicBezTo>
                <a:cubicBezTo>
                  <a:pt x="9404668" y="1074042"/>
                  <a:pt x="9306052" y="1272231"/>
                  <a:pt x="9356651" y="1479635"/>
                </a:cubicBezTo>
                <a:cubicBezTo>
                  <a:pt x="9407250" y="1687039"/>
                  <a:pt x="9314373" y="1753892"/>
                  <a:pt x="9356651" y="1951403"/>
                </a:cubicBezTo>
                <a:cubicBezTo>
                  <a:pt x="9398929" y="2148914"/>
                  <a:pt x="9324407" y="2215249"/>
                  <a:pt x="9356651" y="2391005"/>
                </a:cubicBezTo>
                <a:cubicBezTo>
                  <a:pt x="9388895" y="2566761"/>
                  <a:pt x="9320183" y="2920599"/>
                  <a:pt x="9356651" y="3216598"/>
                </a:cubicBezTo>
                <a:cubicBezTo>
                  <a:pt x="8983711" y="3270902"/>
                  <a:pt x="8959086" y="3170211"/>
                  <a:pt x="8584727" y="3216598"/>
                </a:cubicBezTo>
                <a:cubicBezTo>
                  <a:pt x="8210368" y="3262985"/>
                  <a:pt x="8306129" y="3201221"/>
                  <a:pt x="8093503" y="3216598"/>
                </a:cubicBezTo>
                <a:cubicBezTo>
                  <a:pt x="7880877" y="3231975"/>
                  <a:pt x="7654420" y="3193902"/>
                  <a:pt x="7508712" y="3216598"/>
                </a:cubicBezTo>
                <a:cubicBezTo>
                  <a:pt x="7363004" y="3239294"/>
                  <a:pt x="7271973" y="3202486"/>
                  <a:pt x="7204621" y="3216598"/>
                </a:cubicBezTo>
                <a:cubicBezTo>
                  <a:pt x="7137269" y="3230710"/>
                  <a:pt x="6601661" y="3169505"/>
                  <a:pt x="6432698" y="3216598"/>
                </a:cubicBezTo>
                <a:cubicBezTo>
                  <a:pt x="6263735" y="3263691"/>
                  <a:pt x="6271478" y="3187092"/>
                  <a:pt x="6128606" y="3216598"/>
                </a:cubicBezTo>
                <a:cubicBezTo>
                  <a:pt x="5985734" y="3246104"/>
                  <a:pt x="5951130" y="3184135"/>
                  <a:pt x="5824515" y="3216598"/>
                </a:cubicBezTo>
                <a:cubicBezTo>
                  <a:pt x="5697900" y="3249061"/>
                  <a:pt x="5382947" y="3199478"/>
                  <a:pt x="5052592" y="3216598"/>
                </a:cubicBezTo>
                <a:cubicBezTo>
                  <a:pt x="4722237" y="3233718"/>
                  <a:pt x="4509906" y="3169997"/>
                  <a:pt x="4374234" y="3216598"/>
                </a:cubicBezTo>
                <a:cubicBezTo>
                  <a:pt x="4238562" y="3263199"/>
                  <a:pt x="3847084" y="3211081"/>
                  <a:pt x="3602311" y="3216598"/>
                </a:cubicBezTo>
                <a:cubicBezTo>
                  <a:pt x="3357538" y="3222115"/>
                  <a:pt x="3285195" y="3186713"/>
                  <a:pt x="3111086" y="3216598"/>
                </a:cubicBezTo>
                <a:cubicBezTo>
                  <a:pt x="2936977" y="3246483"/>
                  <a:pt x="2837409" y="3215637"/>
                  <a:pt x="2713429" y="3216598"/>
                </a:cubicBezTo>
                <a:cubicBezTo>
                  <a:pt x="2589449" y="3217559"/>
                  <a:pt x="2523533" y="3206466"/>
                  <a:pt x="2409338" y="3216598"/>
                </a:cubicBezTo>
                <a:cubicBezTo>
                  <a:pt x="2295143" y="3226730"/>
                  <a:pt x="1917594" y="3166538"/>
                  <a:pt x="1730980" y="3216598"/>
                </a:cubicBezTo>
                <a:cubicBezTo>
                  <a:pt x="1544366" y="3266658"/>
                  <a:pt x="1217276" y="3209541"/>
                  <a:pt x="1052623" y="3216598"/>
                </a:cubicBezTo>
                <a:cubicBezTo>
                  <a:pt x="887970" y="3223655"/>
                  <a:pt x="325716" y="3118819"/>
                  <a:pt x="0" y="3216598"/>
                </a:cubicBezTo>
                <a:cubicBezTo>
                  <a:pt x="-20892" y="3124433"/>
                  <a:pt x="35764" y="2985637"/>
                  <a:pt x="0" y="2776996"/>
                </a:cubicBezTo>
                <a:cubicBezTo>
                  <a:pt x="-35764" y="2568355"/>
                  <a:pt x="7848" y="2548443"/>
                  <a:pt x="0" y="2337395"/>
                </a:cubicBezTo>
                <a:cubicBezTo>
                  <a:pt x="-7848" y="2126347"/>
                  <a:pt x="49312" y="2078443"/>
                  <a:pt x="0" y="1865627"/>
                </a:cubicBezTo>
                <a:cubicBezTo>
                  <a:pt x="-49312" y="1652811"/>
                  <a:pt x="50782" y="1527992"/>
                  <a:pt x="0" y="1265195"/>
                </a:cubicBezTo>
                <a:cubicBezTo>
                  <a:pt x="-50782" y="1002398"/>
                  <a:pt x="52353" y="838320"/>
                  <a:pt x="0" y="696930"/>
                </a:cubicBezTo>
                <a:cubicBezTo>
                  <a:pt x="-52353" y="555541"/>
                  <a:pt x="78070" y="310320"/>
                  <a:pt x="0" y="0"/>
                </a:cubicBezTo>
                <a:close/>
              </a:path>
            </a:pathLst>
          </a:cu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a:solidFill>
              <a:srgbClr val="FF0000"/>
            </a:solidFill>
            <a:extLst>
              <a:ext uri="{C807C97D-BFC1-408E-A445-0C87EB9F89A2}">
                <ask:lineSketchStyleProps xmlns:ask="http://schemas.microsoft.com/office/drawing/2018/sketchyshapes" sd="112384216">
                  <ask:type>
                    <ask:lineSketchScribble/>
                  </ask:type>
                </ask:lineSketchStyleProps>
              </a:ext>
            </a:extLst>
          </a:ln>
          <a:effectLst>
            <a:glow rad="228600">
              <a:schemeClr val="accent5">
                <a:satMod val="175000"/>
                <a:alpha val="40000"/>
              </a:schemeClr>
            </a:glow>
          </a:effectLst>
        </p:spPr>
        <p:style>
          <a:lnRef idx="2">
            <a:schemeClr val="accent2"/>
          </a:lnRef>
          <a:fillRef idx="1">
            <a:schemeClr val="lt1"/>
          </a:fillRef>
          <a:effectRef idx="0">
            <a:schemeClr val="accent2"/>
          </a:effectRef>
          <a:fontRef idx="minor">
            <a:schemeClr val="dk1"/>
          </a:fontRef>
        </p:style>
        <p:txBody>
          <a:bodyPr>
            <a:normAutofit/>
          </a:bodyPr>
          <a:lstStyle/>
          <a:p>
            <a:pPr algn="ctr"/>
            <a:br>
              <a:rPr lang="en-US" dirty="0"/>
            </a:br>
            <a:r>
              <a:rPr lang="en-US" sz="44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lgerian" panose="04020705040A02060702" pitchFamily="82" charset="0"/>
              </a:rPr>
              <a:t>Load libraries</a:t>
            </a:r>
            <a:br>
              <a:rPr lang="en-US" sz="44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lgerian" panose="04020705040A02060702" pitchFamily="82" charset="0"/>
              </a:rPr>
            </a:br>
            <a:r>
              <a:rPr lang="en-US" sz="44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lgerian" panose="04020705040A02060702" pitchFamily="82" charset="0"/>
              </a:rPr>
              <a:t>and</a:t>
            </a:r>
            <a:br>
              <a:rPr lang="en-US" sz="44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lgerian" panose="04020705040A02060702" pitchFamily="82" charset="0"/>
              </a:rPr>
            </a:br>
            <a:r>
              <a:rPr lang="en-US" sz="44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lgerian" panose="04020705040A02060702" pitchFamily="82" charset="0"/>
              </a:rPr>
              <a:t>Data Exploration </a:t>
            </a:r>
            <a:endParaRPr lang="en-IN" sz="4400" i="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421621754"/>
      </p:ext>
    </p:extLst>
  </p:cSld>
  <p:clrMapOvr>
    <a:masterClrMapping/>
  </p:clrMapOvr>
  <p:transition spd="slow" advClick="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D28C-4058-A9F6-10EA-E0CF7DE2FF23}"/>
              </a:ext>
            </a:extLst>
          </p:cNvPr>
          <p:cNvSpPr>
            <a:spLocks noGrp="1"/>
          </p:cNvSpPr>
          <p:nvPr>
            <p:ph type="title"/>
          </p:nvPr>
        </p:nvSpPr>
        <p:spPr>
          <a:xfrm>
            <a:off x="1350335" y="712381"/>
            <a:ext cx="9888279" cy="850605"/>
          </a:xfrm>
        </p:spPr>
        <p:style>
          <a:lnRef idx="2">
            <a:schemeClr val="accent2"/>
          </a:lnRef>
          <a:fillRef idx="1">
            <a:schemeClr val="lt1"/>
          </a:fillRef>
          <a:effectRef idx="0">
            <a:schemeClr val="accent2"/>
          </a:effectRef>
          <a:fontRef idx="minor">
            <a:schemeClr val="dk1"/>
          </a:fontRef>
        </p:style>
        <p:txBody>
          <a:bodyPr>
            <a:normAutofit/>
          </a:bodyPr>
          <a:lstStyle/>
          <a:p>
            <a:r>
              <a:rPr lang="en-US" dirty="0">
                <a:solidFill>
                  <a:srgbClr val="CC0000"/>
                </a:solidFill>
                <a:latin typeface="Arial" panose="020B0604020202020204" pitchFamily="34" charset="0"/>
                <a:cs typeface="Arial" panose="020B0604020202020204" pitchFamily="34" charset="0"/>
              </a:rPr>
              <a:t>                 </a:t>
            </a:r>
            <a:r>
              <a:rPr lang="en-US" b="1" i="1" dirty="0">
                <a:solidFill>
                  <a:srgbClr val="CC0000"/>
                </a:solidFill>
                <a:latin typeface="Times New Roman" panose="02020603050405020304" pitchFamily="18" charset="0"/>
                <a:cs typeface="Times New Roman" panose="02020603050405020304" pitchFamily="18" charset="0"/>
              </a:rPr>
              <a:t>Take a View of Biopsy Data</a:t>
            </a:r>
            <a:endParaRPr lang="en-IN" b="1" i="1" dirty="0">
              <a:solidFill>
                <a:srgbClr val="CC000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B2ECCD2-2EB6-617D-7BA2-8FC6E8B97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411" y="1775637"/>
            <a:ext cx="9888279" cy="4720856"/>
          </a:xfrm>
          <a:ln>
            <a:solidFill>
              <a:srgbClr val="20160F"/>
            </a:solidFill>
          </a:ln>
        </p:spPr>
      </p:pic>
    </p:spTree>
    <p:extLst>
      <p:ext uri="{BB962C8B-B14F-4D97-AF65-F5344CB8AC3E}">
        <p14:creationId xmlns:p14="http://schemas.microsoft.com/office/powerpoint/2010/main" val="3186336366"/>
      </p:ext>
    </p:extLst>
  </p:cSld>
  <p:clrMapOvr>
    <a:masterClrMapping/>
  </p:clrMapOvr>
  <p:transition spd="slow" advClick="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B043A7-69CE-9C1A-4A7B-8AFDD9EA35D8}"/>
              </a:ext>
            </a:extLst>
          </p:cNvPr>
          <p:cNvSpPr>
            <a:spLocks noGrp="1"/>
          </p:cNvSpPr>
          <p:nvPr>
            <p:ph type="title"/>
          </p:nvPr>
        </p:nvSpPr>
        <p:spPr>
          <a:xfrm>
            <a:off x="2541181" y="350874"/>
            <a:ext cx="7772400" cy="1095154"/>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p:spPr>
        <p:style>
          <a:lnRef idx="2">
            <a:schemeClr val="accent2"/>
          </a:lnRef>
          <a:fillRef idx="1">
            <a:schemeClr val="lt1"/>
          </a:fillRef>
          <a:effectRef idx="0">
            <a:schemeClr val="accent2"/>
          </a:effectRef>
          <a:fontRef idx="minor">
            <a:schemeClr val="dk1"/>
          </a:fontRef>
        </p:style>
        <p:txBody>
          <a:bodyPr>
            <a:normAutofit/>
          </a:bodyPr>
          <a:lstStyle/>
          <a:p>
            <a:pPr algn="ctr"/>
            <a:r>
              <a:rPr lang="en-IN" sz="4000" b="1" u="sng" dirty="0">
                <a:solidFill>
                  <a:srgbClr val="CC0000"/>
                </a:solidFill>
                <a:latin typeface="Arial" panose="020B0604020202020204" pitchFamily="34" charset="0"/>
                <a:ea typeface="Calibri" panose="020F0502020204030204" pitchFamily="34" charset="0"/>
                <a:cs typeface="Arial" panose="020B0604020202020204" pitchFamily="34" charset="0"/>
              </a:rPr>
              <a:t>Data source</a:t>
            </a:r>
            <a:br>
              <a:rPr lang="en-IN" dirty="0">
                <a:solidFill>
                  <a:srgbClr val="CC0000"/>
                </a:solidFill>
                <a:effectLst/>
                <a:ea typeface="Calibri" panose="020F0502020204030204" pitchFamily="34" charset="0"/>
                <a:cs typeface="Times New Roman" panose="02020603050405020304" pitchFamily="18" charset="0"/>
              </a:rPr>
            </a:br>
            <a:endParaRPr lang="en-IN" dirty="0">
              <a:solidFill>
                <a:srgbClr val="CC0000"/>
              </a:solidFill>
            </a:endParaRPr>
          </a:p>
        </p:txBody>
      </p:sp>
      <p:sp>
        <p:nvSpPr>
          <p:cNvPr id="5" name="Content Placeholder 4">
            <a:extLst>
              <a:ext uri="{FF2B5EF4-FFF2-40B4-BE49-F238E27FC236}">
                <a16:creationId xmlns:a16="http://schemas.microsoft.com/office/drawing/2014/main" id="{26CAE6E4-1F63-6394-F74C-720D501956EE}"/>
              </a:ext>
            </a:extLst>
          </p:cNvPr>
          <p:cNvSpPr>
            <a:spLocks noGrp="1"/>
          </p:cNvSpPr>
          <p:nvPr>
            <p:ph idx="1"/>
          </p:nvPr>
        </p:nvSpPr>
        <p:spPr>
          <a:xfrm>
            <a:off x="6229538" y="1788735"/>
            <a:ext cx="5192232" cy="4324988"/>
          </a:xfrm>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a:spcAft>
                <a:spcPts val="900"/>
              </a:spcAft>
            </a:pPr>
            <a:r>
              <a:rPr lang="en-IN" sz="2175" spc="-4" dirty="0">
                <a:solidFill>
                  <a:srgbClr val="CC0000"/>
                </a:solidFill>
                <a:latin typeface="Arial" panose="020B0604020202020204" pitchFamily="34" charset="0"/>
                <a:ea typeface="Times New Roman" panose="02020603050405020304" pitchFamily="18" charset="0"/>
                <a:cs typeface="Arial" panose="020B0604020202020204" pitchFamily="34" charset="0"/>
              </a:rPr>
              <a:t>Attribute Information:</a:t>
            </a:r>
            <a:endParaRPr lang="en-IN" sz="2175" dirty="0">
              <a:solidFill>
                <a:srgbClr val="CC0000"/>
              </a:solidFill>
              <a:latin typeface="Arial" panose="020B0604020202020204" pitchFamily="34" charset="0"/>
              <a:ea typeface="Times New Roman" panose="02020603050405020304" pitchFamily="18" charset="0"/>
              <a:cs typeface="Arial" panose="020B0604020202020204" pitchFamily="34" charset="0"/>
            </a:endParaRP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1. ID number</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2. Diagnosis (M = malignant, B = benign) 3-32</a:t>
            </a:r>
          </a:p>
          <a:p>
            <a:pPr marL="0" indent="0">
              <a:lnSpc>
                <a:spcPct val="107000"/>
              </a:lnSpc>
              <a:spcBef>
                <a:spcPts val="150"/>
              </a:spcBef>
              <a:buNone/>
            </a:pPr>
            <a:endPar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endParaRPr>
          </a:p>
          <a:p>
            <a:pPr marL="0" indent="0">
              <a:lnSpc>
                <a:spcPct val="107000"/>
              </a:lnSpc>
              <a:spcBef>
                <a:spcPts val="150"/>
              </a:spcBef>
              <a:buNone/>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Ten real-valued features are computed for each cell nucleus:</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a. radius (mean of distances from </a:t>
            </a:r>
            <a:r>
              <a:rPr lang="en-IN" sz="1425" b="1" i="1" dirty="0" err="1">
                <a:solidFill>
                  <a:srgbClr val="000099"/>
                </a:solidFill>
                <a:latin typeface="Arial" panose="020B0604020202020204" pitchFamily="34" charset="0"/>
                <a:ea typeface="Times New Roman" panose="02020603050405020304" pitchFamily="18" charset="0"/>
                <a:cs typeface="Arial" panose="020B0604020202020204" pitchFamily="34" charset="0"/>
              </a:rPr>
              <a:t>center</a:t>
            </a: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 to points on the perimeter)</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b. texture (standard deviation of </a:t>
            </a:r>
            <a:r>
              <a:rPr lang="en-IN" sz="1425" b="1" i="1" dirty="0" err="1">
                <a:solidFill>
                  <a:srgbClr val="000099"/>
                </a:solidFill>
                <a:latin typeface="Arial" panose="020B0604020202020204" pitchFamily="34" charset="0"/>
                <a:ea typeface="Times New Roman" panose="02020603050405020304" pitchFamily="18" charset="0"/>
                <a:cs typeface="Arial" panose="020B0604020202020204" pitchFamily="34" charset="0"/>
              </a:rPr>
              <a:t>gray</a:t>
            </a: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-scale values)</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c. perimeter</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d) area</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e) smoothness (local variation in radius lengths)</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f. compactness (perimeter^2 / area - 1.0)</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g. concavity (severity of concave portions of the contour)</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h. concave points (number of concave portions of the contour)</a:t>
            </a:r>
          </a:p>
          <a:p>
            <a:pPr>
              <a:lnSpc>
                <a:spcPct val="107000"/>
              </a:lnSpc>
              <a:spcBef>
                <a:spcPts val="150"/>
              </a:spcBef>
            </a:pPr>
            <a:r>
              <a:rPr lang="en-IN" sz="1425" b="1" i="1" dirty="0" err="1">
                <a:solidFill>
                  <a:srgbClr val="000099"/>
                </a:solidFill>
                <a:latin typeface="Arial" panose="020B0604020202020204" pitchFamily="34" charset="0"/>
                <a:ea typeface="Times New Roman" panose="02020603050405020304" pitchFamily="18" charset="0"/>
                <a:cs typeface="Arial" panose="020B0604020202020204" pitchFamily="34" charset="0"/>
              </a:rPr>
              <a:t>i</a:t>
            </a: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 symmetry</a:t>
            </a:r>
          </a:p>
          <a:p>
            <a:pPr>
              <a:lnSpc>
                <a:spcPct val="107000"/>
              </a:lnSpc>
              <a:spcBef>
                <a:spcPts val="150"/>
              </a:spcBef>
            </a:pPr>
            <a:r>
              <a:rPr lang="en-IN" sz="1425" b="1" i="1" dirty="0">
                <a:solidFill>
                  <a:srgbClr val="000099"/>
                </a:solidFill>
                <a:latin typeface="Arial" panose="020B0604020202020204" pitchFamily="34" charset="0"/>
                <a:ea typeface="Times New Roman" panose="02020603050405020304" pitchFamily="18" charset="0"/>
                <a:cs typeface="Arial" panose="020B0604020202020204" pitchFamily="34" charset="0"/>
              </a:rPr>
              <a:t>j) fractal dimension ("coastline approximation" - 1)</a:t>
            </a:r>
          </a:p>
          <a:p>
            <a:pPr>
              <a:spcAft>
                <a:spcPts val="900"/>
              </a:spcAft>
            </a:pPr>
            <a:r>
              <a:rPr lang="en-IN" sz="1425" dirty="0">
                <a:solidFill>
                  <a:srgbClr val="000099"/>
                </a:solidFill>
                <a:latin typeface="Arial" panose="020B0604020202020204" pitchFamily="34" charset="0"/>
                <a:ea typeface="Times New Roman" panose="02020603050405020304" pitchFamily="18" charset="0"/>
                <a:cs typeface="Arial" panose="020B0604020202020204" pitchFamily="34" charset="0"/>
              </a:rPr>
              <a:t>The mean, standard error and "worst" or largest (mean of the three largest values) of these features were computed for each image, resulting in 30 features. For instance, field 3 is Mean Radius, field 13 is Radius SE, field 23 is Worst Radius.</a:t>
            </a:r>
          </a:p>
          <a:p>
            <a:pPr>
              <a:spcAft>
                <a:spcPts val="900"/>
              </a:spcAft>
            </a:pPr>
            <a:r>
              <a:rPr lang="en-IN" sz="1425" dirty="0">
                <a:solidFill>
                  <a:srgbClr val="000099"/>
                </a:solidFill>
                <a:latin typeface="Arial" panose="020B0604020202020204" pitchFamily="34" charset="0"/>
                <a:ea typeface="Times New Roman" panose="02020603050405020304" pitchFamily="18" charset="0"/>
                <a:cs typeface="Arial" panose="020B0604020202020204" pitchFamily="34" charset="0"/>
              </a:rPr>
              <a:t>All feature values are recoded with four significant digits. Missing attribute values: none Class distribution: 357 benign, 212 malignant</a:t>
            </a:r>
          </a:p>
          <a:p>
            <a:pPr>
              <a:lnSpc>
                <a:spcPct val="107000"/>
              </a:lnSpc>
              <a:spcAft>
                <a:spcPts val="600"/>
              </a:spcAft>
            </a:pPr>
            <a:endParaRPr lang="en-IN" dirty="0">
              <a:solidFill>
                <a:srgbClr val="CC0000"/>
              </a:solidFill>
            </a:endParaRPr>
          </a:p>
        </p:txBody>
      </p:sp>
      <p:sp>
        <p:nvSpPr>
          <p:cNvPr id="12" name="Text Placeholder 11">
            <a:extLst>
              <a:ext uri="{FF2B5EF4-FFF2-40B4-BE49-F238E27FC236}">
                <a16:creationId xmlns:a16="http://schemas.microsoft.com/office/drawing/2014/main" id="{CE053637-3712-84E0-AE6B-D9A9A5281870}"/>
              </a:ext>
            </a:extLst>
          </p:cNvPr>
          <p:cNvSpPr>
            <a:spLocks noGrp="1"/>
          </p:cNvSpPr>
          <p:nvPr>
            <p:ph type="body" sz="half" idx="2"/>
          </p:nvPr>
        </p:nvSpPr>
        <p:spPr>
          <a:xfrm>
            <a:off x="903768" y="4359020"/>
            <a:ext cx="5192232" cy="1754702"/>
          </a:xfrm>
          <a:effectLst>
            <a:glow rad="228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a:lstStyle/>
          <a:p>
            <a:pPr marL="214313" indent="-214313">
              <a:lnSpc>
                <a:spcPct val="107000"/>
              </a:lnSpc>
              <a:spcAft>
                <a:spcPts val="600"/>
              </a:spcAft>
              <a:buFont typeface="Wingdings" panose="05000000000000000000" pitchFamily="2" charset="2"/>
              <a:buChar char="Ø"/>
            </a:pPr>
            <a:r>
              <a:rPr lang="en-IN" sz="1350" spc="-4" dirty="0">
                <a:solidFill>
                  <a:srgbClr val="292929"/>
                </a:solidFill>
                <a:latin typeface="Calibri" panose="020F0502020204030204" pitchFamily="34" charset="0"/>
                <a:ea typeface="Calibri" panose="020F0502020204030204" pitchFamily="34" charset="0"/>
                <a:cs typeface="Calibri" panose="020F0502020204030204" pitchFamily="34" charset="0"/>
              </a:rPr>
              <a:t>We have used publicly available dataset Breast Cancer Wisconsin and have download from UCI Machine Learning Repository. Repository: </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pPr marL="214313" indent="-214313">
              <a:lnSpc>
                <a:spcPct val="107000"/>
              </a:lnSpc>
              <a:spcAft>
                <a:spcPts val="600"/>
              </a:spcAft>
              <a:buFont typeface="Wingdings" panose="05000000000000000000" pitchFamily="2" charset="2"/>
              <a:buChar char="Ø"/>
            </a:pPr>
            <a:r>
              <a:rPr lang="en-IN" sz="1350" u="sng" spc="-4" dirty="0">
                <a:solidFill>
                  <a:srgbClr val="CC0000"/>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https://archive.ics.uci.edu/ml/datasets/Breast+Cancer+Wisconsin+%28Diagnostic%29</a:t>
            </a:r>
            <a:endParaRPr lang="en-IN" dirty="0">
              <a:solidFill>
                <a:srgbClr val="CC0000"/>
              </a:solidFill>
            </a:endParaRPr>
          </a:p>
        </p:txBody>
      </p:sp>
      <p:pic>
        <p:nvPicPr>
          <p:cNvPr id="10" name="Content Placeholder 9">
            <a:extLst>
              <a:ext uri="{FF2B5EF4-FFF2-40B4-BE49-F238E27FC236}">
                <a16:creationId xmlns:a16="http://schemas.microsoft.com/office/drawing/2014/main" id="{D4263665-6245-D924-489A-EE9DABA7E0B1}"/>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927630" y="1856711"/>
            <a:ext cx="5192232" cy="2311252"/>
          </a:xfrm>
          <a:ln>
            <a:solidFill>
              <a:srgbClr val="20160F"/>
            </a:solidFill>
          </a:ln>
          <a:effectLst>
            <a:glow rad="228600">
              <a:schemeClr val="accent1">
                <a:satMod val="175000"/>
                <a:alpha val="40000"/>
              </a:schemeClr>
            </a:glow>
          </a:effectLst>
        </p:spPr>
      </p:pic>
    </p:spTree>
    <p:extLst>
      <p:ext uri="{BB962C8B-B14F-4D97-AF65-F5344CB8AC3E}">
        <p14:creationId xmlns:p14="http://schemas.microsoft.com/office/powerpoint/2010/main" val="4265424180"/>
      </p:ext>
    </p:extLst>
  </p:cSld>
  <p:clrMapOvr>
    <a:masterClrMapping/>
  </p:clrMapOvr>
  <p:transition spd="slow" advClick="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6C6B35-46E8-FED7-28A0-236300C8C803}"/>
              </a:ext>
            </a:extLst>
          </p:cNvPr>
          <p:cNvSpPr>
            <a:spLocks noGrp="1"/>
          </p:cNvSpPr>
          <p:nvPr>
            <p:ph type="title"/>
          </p:nvPr>
        </p:nvSpPr>
        <p:spPr>
          <a:xfrm>
            <a:off x="1871331" y="510364"/>
            <a:ext cx="8697432" cy="914400"/>
          </a:xfrm>
        </p:spPr>
        <p:style>
          <a:lnRef idx="2">
            <a:schemeClr val="accent2"/>
          </a:lnRef>
          <a:fillRef idx="1">
            <a:schemeClr val="lt1"/>
          </a:fillRef>
          <a:effectRef idx="0">
            <a:schemeClr val="accent2"/>
          </a:effectRef>
          <a:fontRef idx="minor">
            <a:schemeClr val="dk1"/>
          </a:fontRef>
        </p:style>
        <p:txBody>
          <a:bodyPr>
            <a:normAutofit/>
          </a:bodyPr>
          <a:lstStyle/>
          <a:p>
            <a:pPr algn="ctr"/>
            <a:r>
              <a:rPr lang="en-US" b="1" i="1" u="sng" dirty="0">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Load libraries </a:t>
            </a:r>
            <a:endParaRPr lang="en-IN" b="1" i="1" u="sng" dirty="0">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Content Placeholder 6" descr="bdhd">
            <a:extLst>
              <a:ext uri="{FF2B5EF4-FFF2-40B4-BE49-F238E27FC236}">
                <a16:creationId xmlns:a16="http://schemas.microsoft.com/office/drawing/2014/main" id="{014997BF-A120-0FA5-E6A3-116575D0D40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7066" y="1638993"/>
            <a:ext cx="3871613" cy="2778880"/>
          </a:xfrm>
          <a:prstGeom prst="rect">
            <a:avLst/>
          </a:prstGeom>
          <a:noFill/>
          <a:ln>
            <a:solidFill>
              <a:srgbClr val="20160F"/>
            </a:solidFill>
          </a:ln>
        </p:spPr>
      </p:pic>
      <p:pic>
        <p:nvPicPr>
          <p:cNvPr id="8" name="Picture 7">
            <a:extLst>
              <a:ext uri="{FF2B5EF4-FFF2-40B4-BE49-F238E27FC236}">
                <a16:creationId xmlns:a16="http://schemas.microsoft.com/office/drawing/2014/main" id="{F77AEBC1-5C3A-4C63-6409-9522A3E6DD3B}"/>
              </a:ext>
            </a:extLst>
          </p:cNvPr>
          <p:cNvPicPr>
            <a:picLocks noChangeAspect="1"/>
          </p:cNvPicPr>
          <p:nvPr/>
        </p:nvPicPr>
        <p:blipFill rotWithShape="1">
          <a:blip r:embed="rId3">
            <a:extLst>
              <a:ext uri="{28A0092B-C50C-407E-A947-70E740481C1C}">
                <a14:useLocalDpi xmlns:a14="http://schemas.microsoft.com/office/drawing/2010/main" val="0"/>
              </a:ext>
            </a:extLst>
          </a:blip>
          <a:srcRect b="16466"/>
          <a:stretch/>
        </p:blipFill>
        <p:spPr bwMode="auto">
          <a:xfrm>
            <a:off x="6493342" y="1524818"/>
            <a:ext cx="3666653" cy="2881513"/>
          </a:xfrm>
          <a:prstGeom prst="rect">
            <a:avLst/>
          </a:prstGeom>
          <a:noFill/>
          <a:ln>
            <a:solidFill>
              <a:srgbClr val="20160F"/>
            </a:solid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03A49EAB-9770-51CD-8A69-07CC30BCCD83}"/>
              </a:ext>
            </a:extLst>
          </p:cNvPr>
          <p:cNvSpPr/>
          <p:nvPr/>
        </p:nvSpPr>
        <p:spPr>
          <a:xfrm>
            <a:off x="4225285" y="4632102"/>
            <a:ext cx="3741429" cy="4753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50" dirty="0">
                <a:solidFill>
                  <a:srgbClr val="FF0000"/>
                </a:solidFill>
                <a:latin typeface="Arial" panose="020B0604020202020204" pitchFamily="34" charset="0"/>
                <a:cs typeface="Arial" panose="020B0604020202020204" pitchFamily="34" charset="0"/>
              </a:rPr>
              <a:t>Read the Data</a:t>
            </a:r>
            <a:endParaRPr lang="en-IN" sz="1350" dirty="0">
              <a:solidFill>
                <a:srgbClr val="FF000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10663B4-4756-D0BA-83A9-2F65D31BDE55}"/>
              </a:ext>
            </a:extLst>
          </p:cNvPr>
          <p:cNvPicPr>
            <a:picLocks noChangeAspect="1"/>
          </p:cNvPicPr>
          <p:nvPr/>
        </p:nvPicPr>
        <p:blipFill rotWithShape="1">
          <a:blip r:embed="rId4">
            <a:extLst>
              <a:ext uri="{28A0092B-C50C-407E-A947-70E740481C1C}">
                <a14:useLocalDpi xmlns:a14="http://schemas.microsoft.com/office/drawing/2010/main" val="0"/>
              </a:ext>
            </a:extLst>
          </a:blip>
          <a:srcRect l="1" t="8004" r="-1358"/>
          <a:stretch/>
        </p:blipFill>
        <p:spPr bwMode="auto">
          <a:xfrm>
            <a:off x="2987749" y="5333183"/>
            <a:ext cx="6124353" cy="1014454"/>
          </a:xfrm>
          <a:prstGeom prst="rect">
            <a:avLst/>
          </a:prstGeom>
          <a:noFill/>
          <a:ln>
            <a:noFill/>
          </a:ln>
        </p:spPr>
      </p:pic>
    </p:spTree>
    <p:extLst>
      <p:ext uri="{BB962C8B-B14F-4D97-AF65-F5344CB8AC3E}">
        <p14:creationId xmlns:p14="http://schemas.microsoft.com/office/powerpoint/2010/main" val="1916184334"/>
      </p:ext>
    </p:extLst>
  </p:cSld>
  <p:clrMapOvr>
    <a:masterClrMapping/>
  </p:clrMapOvr>
  <p:transition spd="slow" advClick="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D2CB9B-5896-27C4-994E-7F91C7E56596}"/>
              </a:ext>
            </a:extLst>
          </p:cNvPr>
          <p:cNvSpPr>
            <a:spLocks noGrp="1"/>
          </p:cNvSpPr>
          <p:nvPr>
            <p:ph type="title"/>
          </p:nvPr>
        </p:nvSpPr>
        <p:spPr>
          <a:xfrm>
            <a:off x="2228159" y="756206"/>
            <a:ext cx="7830241" cy="629216"/>
          </a:xfr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US" b="1" u="sng" dirty="0">
                <a:solidFill>
                  <a:srgbClr val="000099"/>
                </a:solidFill>
                <a:latin typeface="Times New Roman" panose="02020603050405020304" pitchFamily="18" charset="0"/>
                <a:cs typeface="Times New Roman" panose="02020603050405020304" pitchFamily="18" charset="0"/>
              </a:rPr>
              <a:t>Exploring and Preparing the Data</a:t>
            </a:r>
            <a:endParaRPr lang="en-IN" b="1" u="sng" dirty="0">
              <a:solidFill>
                <a:srgbClr val="000099"/>
              </a:solidFill>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383B2D3B-A066-EE63-9B56-B9747E081212}"/>
              </a:ext>
            </a:extLst>
          </p:cNvPr>
          <p:cNvSpPr>
            <a:spLocks noGrp="1"/>
          </p:cNvSpPr>
          <p:nvPr>
            <p:ph sz="half" idx="1"/>
          </p:nvPr>
        </p:nvSpPr>
        <p:spPr>
          <a:xfrm>
            <a:off x="1371600" y="1807537"/>
            <a:ext cx="9643730" cy="1244008"/>
          </a:xfrm>
        </p:spPr>
        <p:style>
          <a:lnRef idx="2">
            <a:schemeClr val="accent1"/>
          </a:lnRef>
          <a:fillRef idx="1">
            <a:schemeClr val="lt1"/>
          </a:fillRef>
          <a:effectRef idx="0">
            <a:schemeClr val="accent1"/>
          </a:effectRef>
          <a:fontRef idx="minor">
            <a:schemeClr val="dk1"/>
          </a:fontRef>
        </p:style>
        <p:txBody>
          <a:bodyPr>
            <a:normAutofit/>
          </a:bodyPr>
          <a:lstStyle/>
          <a:p>
            <a:r>
              <a:rPr lang="en-IN" sz="15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Exploratory data analysis (EDA) is used by data scientists to </a:t>
            </a:r>
            <a:r>
              <a:rPr lang="en-IN" sz="1500" dirty="0" err="1">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analyze</a:t>
            </a:r>
            <a:r>
              <a:rPr lang="en-IN" sz="15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 and investigate data sets and summarize their main characteristics, often employing data visualization methods. It helps determine how best to manipulate data sources to get the answers you need, making it easier for data scientists to discover patterns, spot anomalies, test a hypothesis, or check assumptions.</a:t>
            </a:r>
          </a:p>
        </p:txBody>
      </p:sp>
      <p:pic>
        <p:nvPicPr>
          <p:cNvPr id="9" name="Content Placeholder 8">
            <a:extLst>
              <a:ext uri="{FF2B5EF4-FFF2-40B4-BE49-F238E27FC236}">
                <a16:creationId xmlns:a16="http://schemas.microsoft.com/office/drawing/2014/main" id="{960F275B-88AC-82AE-FEEF-6964F81EF10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984552" y="3429000"/>
            <a:ext cx="4006261" cy="2967600"/>
          </a:xfrm>
          <a:prstGeom prst="rect">
            <a:avLst/>
          </a:prstGeom>
          <a:noFill/>
          <a:ln>
            <a:solidFill>
              <a:srgbClr val="20160F"/>
            </a:solidFill>
          </a:ln>
        </p:spPr>
      </p:pic>
      <p:pic>
        <p:nvPicPr>
          <p:cNvPr id="10" name="Picture 9">
            <a:extLst>
              <a:ext uri="{FF2B5EF4-FFF2-40B4-BE49-F238E27FC236}">
                <a16:creationId xmlns:a16="http://schemas.microsoft.com/office/drawing/2014/main" id="{EBEC7282-A36B-369C-6FDB-BCBC45FB3F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64714" y="3429000"/>
            <a:ext cx="3857211" cy="2967600"/>
          </a:xfrm>
          <a:prstGeom prst="rect">
            <a:avLst/>
          </a:prstGeom>
          <a:noFill/>
          <a:ln>
            <a:solidFill>
              <a:srgbClr val="20160F"/>
            </a:solidFill>
          </a:ln>
        </p:spPr>
      </p:pic>
    </p:spTree>
    <p:extLst>
      <p:ext uri="{BB962C8B-B14F-4D97-AF65-F5344CB8AC3E}">
        <p14:creationId xmlns:p14="http://schemas.microsoft.com/office/powerpoint/2010/main" val="3259566987"/>
      </p:ext>
    </p:extLst>
  </p:cSld>
  <p:clrMapOvr>
    <a:masterClrMapping/>
  </p:clrMapOvr>
  <p:transition spd="slow" advClick="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02DDA-4B3F-F95C-FED4-F15AE782FE24}"/>
              </a:ext>
            </a:extLst>
          </p:cNvPr>
          <p:cNvSpPr>
            <a:spLocks noGrp="1"/>
          </p:cNvSpPr>
          <p:nvPr>
            <p:ph type="title"/>
          </p:nvPr>
        </p:nvSpPr>
        <p:spPr>
          <a:xfrm>
            <a:off x="1997549" y="654479"/>
            <a:ext cx="8196902" cy="744279"/>
          </a:xfrm>
          <a:custGeom>
            <a:avLst/>
            <a:gdLst>
              <a:gd name="connsiteX0" fmla="*/ 0 w 8196902"/>
              <a:gd name="connsiteY0" fmla="*/ 0 h 744279"/>
              <a:gd name="connsiteX1" fmla="*/ 519137 w 8196902"/>
              <a:gd name="connsiteY1" fmla="*/ 0 h 744279"/>
              <a:gd name="connsiteX2" fmla="*/ 1202212 w 8196902"/>
              <a:gd name="connsiteY2" fmla="*/ 0 h 744279"/>
              <a:gd name="connsiteX3" fmla="*/ 1639380 w 8196902"/>
              <a:gd name="connsiteY3" fmla="*/ 0 h 744279"/>
              <a:gd name="connsiteX4" fmla="*/ 2486394 w 8196902"/>
              <a:gd name="connsiteY4" fmla="*/ 0 h 744279"/>
              <a:gd name="connsiteX5" fmla="*/ 2923562 w 8196902"/>
              <a:gd name="connsiteY5" fmla="*/ 0 h 744279"/>
              <a:gd name="connsiteX6" fmla="*/ 3770575 w 8196902"/>
              <a:gd name="connsiteY6" fmla="*/ 0 h 744279"/>
              <a:gd name="connsiteX7" fmla="*/ 4371681 w 8196902"/>
              <a:gd name="connsiteY7" fmla="*/ 0 h 744279"/>
              <a:gd name="connsiteX8" fmla="*/ 4972787 w 8196902"/>
              <a:gd name="connsiteY8" fmla="*/ 0 h 744279"/>
              <a:gd name="connsiteX9" fmla="*/ 5573893 w 8196902"/>
              <a:gd name="connsiteY9" fmla="*/ 0 h 744279"/>
              <a:gd name="connsiteX10" fmla="*/ 6420907 w 8196902"/>
              <a:gd name="connsiteY10" fmla="*/ 0 h 744279"/>
              <a:gd name="connsiteX11" fmla="*/ 7103982 w 8196902"/>
              <a:gd name="connsiteY11" fmla="*/ 0 h 744279"/>
              <a:gd name="connsiteX12" fmla="*/ 8196902 w 8196902"/>
              <a:gd name="connsiteY12" fmla="*/ 0 h 744279"/>
              <a:gd name="connsiteX13" fmla="*/ 8196902 w 8196902"/>
              <a:gd name="connsiteY13" fmla="*/ 357254 h 744279"/>
              <a:gd name="connsiteX14" fmla="*/ 8196902 w 8196902"/>
              <a:gd name="connsiteY14" fmla="*/ 744279 h 744279"/>
              <a:gd name="connsiteX15" fmla="*/ 7431858 w 8196902"/>
              <a:gd name="connsiteY15" fmla="*/ 744279 h 744279"/>
              <a:gd name="connsiteX16" fmla="*/ 6830752 w 8196902"/>
              <a:gd name="connsiteY16" fmla="*/ 744279 h 744279"/>
              <a:gd name="connsiteX17" fmla="*/ 6229646 w 8196902"/>
              <a:gd name="connsiteY17" fmla="*/ 744279 h 744279"/>
              <a:gd name="connsiteX18" fmla="*/ 5464601 w 8196902"/>
              <a:gd name="connsiteY18" fmla="*/ 744279 h 744279"/>
              <a:gd name="connsiteX19" fmla="*/ 4945464 w 8196902"/>
              <a:gd name="connsiteY19" fmla="*/ 744279 h 744279"/>
              <a:gd name="connsiteX20" fmla="*/ 4098451 w 8196902"/>
              <a:gd name="connsiteY20" fmla="*/ 744279 h 744279"/>
              <a:gd name="connsiteX21" fmla="*/ 3415376 w 8196902"/>
              <a:gd name="connsiteY21" fmla="*/ 744279 h 744279"/>
              <a:gd name="connsiteX22" fmla="*/ 2568363 w 8196902"/>
              <a:gd name="connsiteY22" fmla="*/ 744279 h 744279"/>
              <a:gd name="connsiteX23" fmla="*/ 1967256 w 8196902"/>
              <a:gd name="connsiteY23" fmla="*/ 744279 h 744279"/>
              <a:gd name="connsiteX24" fmla="*/ 1448119 w 8196902"/>
              <a:gd name="connsiteY24" fmla="*/ 744279 h 744279"/>
              <a:gd name="connsiteX25" fmla="*/ 1010951 w 8196902"/>
              <a:gd name="connsiteY25" fmla="*/ 744279 h 744279"/>
              <a:gd name="connsiteX26" fmla="*/ 0 w 8196902"/>
              <a:gd name="connsiteY26" fmla="*/ 744279 h 744279"/>
              <a:gd name="connsiteX27" fmla="*/ 0 w 8196902"/>
              <a:gd name="connsiteY27" fmla="*/ 364697 h 744279"/>
              <a:gd name="connsiteX28" fmla="*/ 0 w 8196902"/>
              <a:gd name="connsiteY28" fmla="*/ 0 h 74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96902" h="744279" fill="none" extrusionOk="0">
                <a:moveTo>
                  <a:pt x="0" y="0"/>
                </a:moveTo>
                <a:cubicBezTo>
                  <a:pt x="243181" y="13437"/>
                  <a:pt x="277409" y="-5720"/>
                  <a:pt x="519137" y="0"/>
                </a:cubicBezTo>
                <a:cubicBezTo>
                  <a:pt x="760865" y="5720"/>
                  <a:pt x="992067" y="27370"/>
                  <a:pt x="1202212" y="0"/>
                </a:cubicBezTo>
                <a:cubicBezTo>
                  <a:pt x="1412357" y="-27370"/>
                  <a:pt x="1511124" y="-14092"/>
                  <a:pt x="1639380" y="0"/>
                </a:cubicBezTo>
                <a:cubicBezTo>
                  <a:pt x="1767636" y="14092"/>
                  <a:pt x="2313874" y="31734"/>
                  <a:pt x="2486394" y="0"/>
                </a:cubicBezTo>
                <a:cubicBezTo>
                  <a:pt x="2658914" y="-31734"/>
                  <a:pt x="2801767" y="12722"/>
                  <a:pt x="2923562" y="0"/>
                </a:cubicBezTo>
                <a:cubicBezTo>
                  <a:pt x="3045357" y="-12722"/>
                  <a:pt x="3454994" y="3213"/>
                  <a:pt x="3770575" y="0"/>
                </a:cubicBezTo>
                <a:cubicBezTo>
                  <a:pt x="4086156" y="-3213"/>
                  <a:pt x="4211385" y="-27626"/>
                  <a:pt x="4371681" y="0"/>
                </a:cubicBezTo>
                <a:cubicBezTo>
                  <a:pt x="4531977" y="27626"/>
                  <a:pt x="4830265" y="-2230"/>
                  <a:pt x="4972787" y="0"/>
                </a:cubicBezTo>
                <a:cubicBezTo>
                  <a:pt x="5115309" y="2230"/>
                  <a:pt x="5300734" y="-23785"/>
                  <a:pt x="5573893" y="0"/>
                </a:cubicBezTo>
                <a:cubicBezTo>
                  <a:pt x="5847052" y="23785"/>
                  <a:pt x="6140481" y="11411"/>
                  <a:pt x="6420907" y="0"/>
                </a:cubicBezTo>
                <a:cubicBezTo>
                  <a:pt x="6701333" y="-11411"/>
                  <a:pt x="6829505" y="5018"/>
                  <a:pt x="7103982" y="0"/>
                </a:cubicBezTo>
                <a:cubicBezTo>
                  <a:pt x="7378459" y="-5018"/>
                  <a:pt x="7843956" y="-53964"/>
                  <a:pt x="8196902" y="0"/>
                </a:cubicBezTo>
                <a:cubicBezTo>
                  <a:pt x="8186273" y="77170"/>
                  <a:pt x="8200295" y="261127"/>
                  <a:pt x="8196902" y="357254"/>
                </a:cubicBezTo>
                <a:cubicBezTo>
                  <a:pt x="8193509" y="453381"/>
                  <a:pt x="8213742" y="652441"/>
                  <a:pt x="8196902" y="744279"/>
                </a:cubicBezTo>
                <a:cubicBezTo>
                  <a:pt x="7991904" y="771508"/>
                  <a:pt x="7781564" y="759894"/>
                  <a:pt x="7431858" y="744279"/>
                </a:cubicBezTo>
                <a:cubicBezTo>
                  <a:pt x="7082152" y="728664"/>
                  <a:pt x="6951540" y="731330"/>
                  <a:pt x="6830752" y="744279"/>
                </a:cubicBezTo>
                <a:cubicBezTo>
                  <a:pt x="6709964" y="757228"/>
                  <a:pt x="6352100" y="728925"/>
                  <a:pt x="6229646" y="744279"/>
                </a:cubicBezTo>
                <a:cubicBezTo>
                  <a:pt x="6107192" y="759633"/>
                  <a:pt x="5744375" y="708761"/>
                  <a:pt x="5464601" y="744279"/>
                </a:cubicBezTo>
                <a:cubicBezTo>
                  <a:pt x="5184827" y="779797"/>
                  <a:pt x="5065945" y="747544"/>
                  <a:pt x="4945464" y="744279"/>
                </a:cubicBezTo>
                <a:cubicBezTo>
                  <a:pt x="4824983" y="741014"/>
                  <a:pt x="4456787" y="780742"/>
                  <a:pt x="4098451" y="744279"/>
                </a:cubicBezTo>
                <a:cubicBezTo>
                  <a:pt x="3740115" y="707816"/>
                  <a:pt x="3690275" y="715869"/>
                  <a:pt x="3415376" y="744279"/>
                </a:cubicBezTo>
                <a:cubicBezTo>
                  <a:pt x="3140478" y="772689"/>
                  <a:pt x="2779834" y="716667"/>
                  <a:pt x="2568363" y="744279"/>
                </a:cubicBezTo>
                <a:cubicBezTo>
                  <a:pt x="2356892" y="771891"/>
                  <a:pt x="2225686" y="728678"/>
                  <a:pt x="1967256" y="744279"/>
                </a:cubicBezTo>
                <a:cubicBezTo>
                  <a:pt x="1708826" y="759880"/>
                  <a:pt x="1629052" y="735885"/>
                  <a:pt x="1448119" y="744279"/>
                </a:cubicBezTo>
                <a:cubicBezTo>
                  <a:pt x="1267186" y="752673"/>
                  <a:pt x="1171785" y="756569"/>
                  <a:pt x="1010951" y="744279"/>
                </a:cubicBezTo>
                <a:cubicBezTo>
                  <a:pt x="850117" y="731989"/>
                  <a:pt x="456231" y="793743"/>
                  <a:pt x="0" y="744279"/>
                </a:cubicBezTo>
                <a:cubicBezTo>
                  <a:pt x="-10554" y="562908"/>
                  <a:pt x="11981" y="487584"/>
                  <a:pt x="0" y="364697"/>
                </a:cubicBezTo>
                <a:cubicBezTo>
                  <a:pt x="-11981" y="241810"/>
                  <a:pt x="9085" y="106423"/>
                  <a:pt x="0" y="0"/>
                </a:cubicBezTo>
                <a:close/>
              </a:path>
              <a:path w="8196902" h="744279" stroke="0" extrusionOk="0">
                <a:moveTo>
                  <a:pt x="0" y="0"/>
                </a:moveTo>
                <a:cubicBezTo>
                  <a:pt x="133695" y="16264"/>
                  <a:pt x="241234" y="-20693"/>
                  <a:pt x="437168" y="0"/>
                </a:cubicBezTo>
                <a:cubicBezTo>
                  <a:pt x="633102" y="20693"/>
                  <a:pt x="760273" y="-19708"/>
                  <a:pt x="1038274" y="0"/>
                </a:cubicBezTo>
                <a:cubicBezTo>
                  <a:pt x="1316275" y="19708"/>
                  <a:pt x="1456784" y="27771"/>
                  <a:pt x="1803318" y="0"/>
                </a:cubicBezTo>
                <a:cubicBezTo>
                  <a:pt x="2149852" y="-27771"/>
                  <a:pt x="2128153" y="25123"/>
                  <a:pt x="2404425" y="0"/>
                </a:cubicBezTo>
                <a:cubicBezTo>
                  <a:pt x="2680697" y="-25123"/>
                  <a:pt x="2926253" y="28278"/>
                  <a:pt x="3251438" y="0"/>
                </a:cubicBezTo>
                <a:cubicBezTo>
                  <a:pt x="3576623" y="-28278"/>
                  <a:pt x="3723544" y="24418"/>
                  <a:pt x="4016482" y="0"/>
                </a:cubicBezTo>
                <a:cubicBezTo>
                  <a:pt x="4309420" y="-24418"/>
                  <a:pt x="4643988" y="1045"/>
                  <a:pt x="4863495" y="0"/>
                </a:cubicBezTo>
                <a:cubicBezTo>
                  <a:pt x="5083002" y="-1045"/>
                  <a:pt x="5134994" y="-3401"/>
                  <a:pt x="5300663" y="0"/>
                </a:cubicBezTo>
                <a:cubicBezTo>
                  <a:pt x="5466332" y="3401"/>
                  <a:pt x="5698018" y="31780"/>
                  <a:pt x="6065707" y="0"/>
                </a:cubicBezTo>
                <a:cubicBezTo>
                  <a:pt x="6433396" y="-31780"/>
                  <a:pt x="6394864" y="15490"/>
                  <a:pt x="6584845" y="0"/>
                </a:cubicBezTo>
                <a:cubicBezTo>
                  <a:pt x="6774826" y="-15490"/>
                  <a:pt x="7106742" y="18485"/>
                  <a:pt x="7349889" y="0"/>
                </a:cubicBezTo>
                <a:cubicBezTo>
                  <a:pt x="7593036" y="-18485"/>
                  <a:pt x="7926796" y="-7545"/>
                  <a:pt x="8196902" y="0"/>
                </a:cubicBezTo>
                <a:cubicBezTo>
                  <a:pt x="8183202" y="103780"/>
                  <a:pt x="8211938" y="248247"/>
                  <a:pt x="8196902" y="349811"/>
                </a:cubicBezTo>
                <a:cubicBezTo>
                  <a:pt x="8181866" y="451375"/>
                  <a:pt x="8198265" y="627487"/>
                  <a:pt x="8196902" y="744279"/>
                </a:cubicBezTo>
                <a:cubicBezTo>
                  <a:pt x="7988361" y="761077"/>
                  <a:pt x="7655491" y="748350"/>
                  <a:pt x="7513827" y="744279"/>
                </a:cubicBezTo>
                <a:cubicBezTo>
                  <a:pt x="7372164" y="740208"/>
                  <a:pt x="7125388" y="707050"/>
                  <a:pt x="6748783" y="744279"/>
                </a:cubicBezTo>
                <a:cubicBezTo>
                  <a:pt x="6372178" y="781508"/>
                  <a:pt x="6138751" y="740322"/>
                  <a:pt x="5983738" y="744279"/>
                </a:cubicBezTo>
                <a:cubicBezTo>
                  <a:pt x="5828725" y="748236"/>
                  <a:pt x="5682714" y="758820"/>
                  <a:pt x="5546570" y="744279"/>
                </a:cubicBezTo>
                <a:cubicBezTo>
                  <a:pt x="5410426" y="729738"/>
                  <a:pt x="5163764" y="744807"/>
                  <a:pt x="4863495" y="744279"/>
                </a:cubicBezTo>
                <a:cubicBezTo>
                  <a:pt x="4563227" y="743751"/>
                  <a:pt x="4514657" y="766889"/>
                  <a:pt x="4344358" y="744279"/>
                </a:cubicBezTo>
                <a:cubicBezTo>
                  <a:pt x="4174059" y="721669"/>
                  <a:pt x="3968458" y="736760"/>
                  <a:pt x="3661283" y="744279"/>
                </a:cubicBezTo>
                <a:cubicBezTo>
                  <a:pt x="3354109" y="751798"/>
                  <a:pt x="3262296" y="747370"/>
                  <a:pt x="2978208" y="744279"/>
                </a:cubicBezTo>
                <a:cubicBezTo>
                  <a:pt x="2694120" y="741188"/>
                  <a:pt x="2522719" y="760936"/>
                  <a:pt x="2377102" y="744279"/>
                </a:cubicBezTo>
                <a:cubicBezTo>
                  <a:pt x="2231485" y="727622"/>
                  <a:pt x="1870534" y="709459"/>
                  <a:pt x="1530088" y="744279"/>
                </a:cubicBezTo>
                <a:cubicBezTo>
                  <a:pt x="1189642" y="779099"/>
                  <a:pt x="1295448" y="755444"/>
                  <a:pt x="1092920" y="744279"/>
                </a:cubicBezTo>
                <a:cubicBezTo>
                  <a:pt x="890392" y="733114"/>
                  <a:pt x="436676" y="737793"/>
                  <a:pt x="0" y="744279"/>
                </a:cubicBezTo>
                <a:cubicBezTo>
                  <a:pt x="-12303" y="570626"/>
                  <a:pt x="-10072" y="465240"/>
                  <a:pt x="0" y="387025"/>
                </a:cubicBezTo>
                <a:cubicBezTo>
                  <a:pt x="10072" y="308810"/>
                  <a:pt x="-7172" y="95277"/>
                  <a:pt x="0" y="0"/>
                </a:cubicBezTo>
                <a:close/>
              </a:path>
            </a:pathLst>
          </a:custGeom>
          <a:ln>
            <a:extLst>
              <a:ext uri="{C807C97D-BFC1-408E-A445-0C87EB9F89A2}">
                <ask:lineSketchStyleProps xmlns:ask="http://schemas.microsoft.com/office/drawing/2018/sketchyshapes" sd="2496008235">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a:normAutofit/>
          </a:bodyPr>
          <a:lstStyle/>
          <a:p>
            <a:pPr algn="ctr"/>
            <a:r>
              <a:rPr lang="en-US" b="1" i="1" u="sng" dirty="0">
                <a:solidFill>
                  <a:srgbClr val="002060"/>
                </a:solidFill>
                <a:effectLst>
                  <a:outerShdw blurRad="38100" dist="38100" dir="2700000" algn="tl">
                    <a:srgbClr val="000000">
                      <a:alpha val="43137"/>
                    </a:srgbClr>
                  </a:outerShdw>
                </a:effectLst>
                <a:latin typeface="Times New Roman" panose="02020603050405020304" pitchFamily="18" charset="0"/>
                <a:ea typeface="Microsoft Himalaya" panose="01010100010101010101" pitchFamily="2" charset="0"/>
                <a:cs typeface="Times New Roman" panose="02020603050405020304" pitchFamily="18" charset="0"/>
              </a:rPr>
              <a:t>Cleaning the Data</a:t>
            </a:r>
            <a:endParaRPr lang="en-IN" b="1" i="1" u="sng" dirty="0">
              <a:solidFill>
                <a:srgbClr val="002060"/>
              </a:solidFill>
              <a:effectLst>
                <a:outerShdw blurRad="38100" dist="38100" dir="2700000" algn="tl">
                  <a:srgbClr val="000000">
                    <a:alpha val="43137"/>
                  </a:srgbClr>
                </a:outerShdw>
              </a:effectLst>
              <a:latin typeface="Times New Roman" panose="02020603050405020304" pitchFamily="18" charset="0"/>
              <a:ea typeface="Microsoft Himalaya" panose="01010100010101010101" pitchFamily="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8C273E5-BAB8-862D-9325-31110C0BE7C4}"/>
              </a:ext>
            </a:extLst>
          </p:cNvPr>
          <p:cNvSpPr>
            <a:spLocks noGrp="1"/>
          </p:cNvSpPr>
          <p:nvPr>
            <p:ph idx="1"/>
          </p:nvPr>
        </p:nvSpPr>
        <p:spPr>
          <a:xfrm>
            <a:off x="1105786" y="1791897"/>
            <a:ext cx="10207256" cy="4566373"/>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a:noFill/>
          </a:ln>
          <a:effectLst>
            <a:glow rad="2286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a:normAutofit/>
          </a:bodyPr>
          <a:lstStyle/>
          <a:p>
            <a:pPr>
              <a:spcBef>
                <a:spcPts val="450"/>
              </a:spcBef>
            </a:pPr>
            <a:r>
              <a:rPr lang="en-US" dirty="0">
                <a:solidFill>
                  <a:srgbClr val="20160F"/>
                </a:solidFill>
                <a:latin typeface="Times New Roman" panose="02020603050405020304" pitchFamily="18" charset="0"/>
                <a:cs typeface="Times New Roman" panose="02020603050405020304" pitchFamily="18" charset="0"/>
              </a:rPr>
              <a:t>The majority of a data scientist's time is spent cleaning and reducing datasets to a manageable size and format. It is my opinion that up to 70% of your overall project time will be devoted to data investigation, cleansing, and preparation. Duplicated rows and empty columns are two of the most common types of errors in a dataset, but there are many others. The issue of data quality is high on the list of concerns for data administrators. as skewed analytics and poor judgment stemming from filthy data are commonplace.</a:t>
            </a:r>
          </a:p>
          <a:p>
            <a:pPr marL="0" indent="0">
              <a:buNone/>
            </a:pPr>
            <a:endParaRPr lang="en-IN" sz="1200" dirty="0">
              <a:solidFill>
                <a:srgbClr val="20160F"/>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1F66F45-D7E9-EF5F-27D2-59BF84EB0282}"/>
              </a:ext>
            </a:extLst>
          </p:cNvPr>
          <p:cNvPicPr>
            <a:picLocks noChangeAspect="1"/>
          </p:cNvPicPr>
          <p:nvPr/>
        </p:nvPicPr>
        <p:blipFill rotWithShape="1">
          <a:blip r:embed="rId2">
            <a:extLst>
              <a:ext uri="{28A0092B-C50C-407E-A947-70E740481C1C}">
                <a14:useLocalDpi xmlns:a14="http://schemas.microsoft.com/office/drawing/2010/main" val="0"/>
              </a:ext>
            </a:extLst>
          </a:blip>
          <a:srcRect l="7725" t="25226" r="33658" b="1"/>
          <a:stretch/>
        </p:blipFill>
        <p:spPr bwMode="auto">
          <a:xfrm>
            <a:off x="4395679" y="3435868"/>
            <a:ext cx="3542407" cy="1278429"/>
          </a:xfrm>
          <a:prstGeom prst="rect">
            <a:avLst/>
          </a:prstGeom>
          <a:noFill/>
          <a:ln>
            <a:noFill/>
          </a:ln>
        </p:spPr>
      </p:pic>
      <p:pic>
        <p:nvPicPr>
          <p:cNvPr id="7" name="Picture 6">
            <a:extLst>
              <a:ext uri="{FF2B5EF4-FFF2-40B4-BE49-F238E27FC236}">
                <a16:creationId xmlns:a16="http://schemas.microsoft.com/office/drawing/2014/main" id="{EF554188-10D7-B608-8A1B-E14D179E48B6}"/>
              </a:ext>
            </a:extLst>
          </p:cNvPr>
          <p:cNvPicPr>
            <a:picLocks noChangeAspect="1"/>
          </p:cNvPicPr>
          <p:nvPr/>
        </p:nvPicPr>
        <p:blipFill rotWithShape="1">
          <a:blip r:embed="rId3">
            <a:extLst>
              <a:ext uri="{28A0092B-C50C-407E-A947-70E740481C1C}">
                <a14:useLocalDpi xmlns:a14="http://schemas.microsoft.com/office/drawing/2010/main" val="0"/>
              </a:ext>
            </a:extLst>
          </a:blip>
          <a:srcRect l="7371"/>
          <a:stretch/>
        </p:blipFill>
        <p:spPr bwMode="auto">
          <a:xfrm>
            <a:off x="3716397" y="4833626"/>
            <a:ext cx="4759205" cy="1428750"/>
          </a:xfrm>
          <a:prstGeom prst="rect">
            <a:avLst/>
          </a:prstGeom>
          <a:noFill/>
          <a:ln>
            <a:noFill/>
          </a:ln>
        </p:spPr>
      </p:pic>
    </p:spTree>
    <p:extLst>
      <p:ext uri="{BB962C8B-B14F-4D97-AF65-F5344CB8AC3E}">
        <p14:creationId xmlns:p14="http://schemas.microsoft.com/office/powerpoint/2010/main" val="3982577858"/>
      </p:ext>
    </p:extLst>
  </p:cSld>
  <p:clrMapOvr>
    <a:masterClrMapping/>
  </p:clrMapOvr>
  <p:transition spd="slow" advClick="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0C43-DD39-84E8-3B4B-C761D40EB482}"/>
              </a:ext>
            </a:extLst>
          </p:cNvPr>
          <p:cNvSpPr>
            <a:spLocks noGrp="1"/>
          </p:cNvSpPr>
          <p:nvPr>
            <p:ph type="title"/>
          </p:nvPr>
        </p:nvSpPr>
        <p:spPr>
          <a:xfrm>
            <a:off x="2188801" y="680484"/>
            <a:ext cx="7782710" cy="568703"/>
          </a:xfrm>
          <a:custGeom>
            <a:avLst/>
            <a:gdLst>
              <a:gd name="connsiteX0" fmla="*/ 0 w 7782710"/>
              <a:gd name="connsiteY0" fmla="*/ 0 h 568703"/>
              <a:gd name="connsiteX1" fmla="*/ 365189 w 7782710"/>
              <a:gd name="connsiteY1" fmla="*/ 0 h 568703"/>
              <a:gd name="connsiteX2" fmla="*/ 1041686 w 7782710"/>
              <a:gd name="connsiteY2" fmla="*/ 0 h 568703"/>
              <a:gd name="connsiteX3" fmla="*/ 1562529 w 7782710"/>
              <a:gd name="connsiteY3" fmla="*/ 0 h 568703"/>
              <a:gd name="connsiteX4" fmla="*/ 2083372 w 7782710"/>
              <a:gd name="connsiteY4" fmla="*/ 0 h 568703"/>
              <a:gd name="connsiteX5" fmla="*/ 2759869 w 7782710"/>
              <a:gd name="connsiteY5" fmla="*/ 0 h 568703"/>
              <a:gd name="connsiteX6" fmla="*/ 3125057 w 7782710"/>
              <a:gd name="connsiteY6" fmla="*/ 0 h 568703"/>
              <a:gd name="connsiteX7" fmla="*/ 3879382 w 7782710"/>
              <a:gd name="connsiteY7" fmla="*/ 0 h 568703"/>
              <a:gd name="connsiteX8" fmla="*/ 4555879 w 7782710"/>
              <a:gd name="connsiteY8" fmla="*/ 0 h 568703"/>
              <a:gd name="connsiteX9" fmla="*/ 4998895 w 7782710"/>
              <a:gd name="connsiteY9" fmla="*/ 0 h 568703"/>
              <a:gd name="connsiteX10" fmla="*/ 5597565 w 7782710"/>
              <a:gd name="connsiteY10" fmla="*/ 0 h 568703"/>
              <a:gd name="connsiteX11" fmla="*/ 6118407 w 7782710"/>
              <a:gd name="connsiteY11" fmla="*/ 0 h 568703"/>
              <a:gd name="connsiteX12" fmla="*/ 6483596 w 7782710"/>
              <a:gd name="connsiteY12" fmla="*/ 0 h 568703"/>
              <a:gd name="connsiteX13" fmla="*/ 6926612 w 7782710"/>
              <a:gd name="connsiteY13" fmla="*/ 0 h 568703"/>
              <a:gd name="connsiteX14" fmla="*/ 7782710 w 7782710"/>
              <a:gd name="connsiteY14" fmla="*/ 0 h 568703"/>
              <a:gd name="connsiteX15" fmla="*/ 7782710 w 7782710"/>
              <a:gd name="connsiteY15" fmla="*/ 568703 h 568703"/>
              <a:gd name="connsiteX16" fmla="*/ 7184040 w 7782710"/>
              <a:gd name="connsiteY16" fmla="*/ 568703 h 568703"/>
              <a:gd name="connsiteX17" fmla="*/ 6507543 w 7782710"/>
              <a:gd name="connsiteY17" fmla="*/ 568703 h 568703"/>
              <a:gd name="connsiteX18" fmla="*/ 5908873 w 7782710"/>
              <a:gd name="connsiteY18" fmla="*/ 568703 h 568703"/>
              <a:gd name="connsiteX19" fmla="*/ 5465857 w 7782710"/>
              <a:gd name="connsiteY19" fmla="*/ 568703 h 568703"/>
              <a:gd name="connsiteX20" fmla="*/ 5022841 w 7782710"/>
              <a:gd name="connsiteY20" fmla="*/ 568703 h 568703"/>
              <a:gd name="connsiteX21" fmla="*/ 4346344 w 7782710"/>
              <a:gd name="connsiteY21" fmla="*/ 568703 h 568703"/>
              <a:gd name="connsiteX22" fmla="*/ 3903328 w 7782710"/>
              <a:gd name="connsiteY22" fmla="*/ 568703 h 568703"/>
              <a:gd name="connsiteX23" fmla="*/ 3460313 w 7782710"/>
              <a:gd name="connsiteY23" fmla="*/ 568703 h 568703"/>
              <a:gd name="connsiteX24" fmla="*/ 3017297 w 7782710"/>
              <a:gd name="connsiteY24" fmla="*/ 568703 h 568703"/>
              <a:gd name="connsiteX25" fmla="*/ 2574281 w 7782710"/>
              <a:gd name="connsiteY25" fmla="*/ 568703 h 568703"/>
              <a:gd name="connsiteX26" fmla="*/ 1819957 w 7782710"/>
              <a:gd name="connsiteY26" fmla="*/ 568703 h 568703"/>
              <a:gd name="connsiteX27" fmla="*/ 1065633 w 7782710"/>
              <a:gd name="connsiteY27" fmla="*/ 568703 h 568703"/>
              <a:gd name="connsiteX28" fmla="*/ 700444 w 7782710"/>
              <a:gd name="connsiteY28" fmla="*/ 568703 h 568703"/>
              <a:gd name="connsiteX29" fmla="*/ 0 w 7782710"/>
              <a:gd name="connsiteY29" fmla="*/ 568703 h 568703"/>
              <a:gd name="connsiteX30" fmla="*/ 0 w 7782710"/>
              <a:gd name="connsiteY30" fmla="*/ 0 h 568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2710" h="568703" fill="none" extrusionOk="0">
                <a:moveTo>
                  <a:pt x="0" y="0"/>
                </a:moveTo>
                <a:cubicBezTo>
                  <a:pt x="109384" y="-27513"/>
                  <a:pt x="280017" y="19201"/>
                  <a:pt x="365189" y="0"/>
                </a:cubicBezTo>
                <a:cubicBezTo>
                  <a:pt x="450361" y="-19201"/>
                  <a:pt x="763597" y="80399"/>
                  <a:pt x="1041686" y="0"/>
                </a:cubicBezTo>
                <a:cubicBezTo>
                  <a:pt x="1319775" y="-80399"/>
                  <a:pt x="1365858" y="32304"/>
                  <a:pt x="1562529" y="0"/>
                </a:cubicBezTo>
                <a:cubicBezTo>
                  <a:pt x="1759200" y="-32304"/>
                  <a:pt x="1913402" y="35352"/>
                  <a:pt x="2083372" y="0"/>
                </a:cubicBezTo>
                <a:cubicBezTo>
                  <a:pt x="2253342" y="-35352"/>
                  <a:pt x="2441350" y="10339"/>
                  <a:pt x="2759869" y="0"/>
                </a:cubicBezTo>
                <a:cubicBezTo>
                  <a:pt x="3078388" y="-10339"/>
                  <a:pt x="2967870" y="8209"/>
                  <a:pt x="3125057" y="0"/>
                </a:cubicBezTo>
                <a:cubicBezTo>
                  <a:pt x="3282244" y="-8209"/>
                  <a:pt x="3721180" y="13075"/>
                  <a:pt x="3879382" y="0"/>
                </a:cubicBezTo>
                <a:cubicBezTo>
                  <a:pt x="4037584" y="-13075"/>
                  <a:pt x="4273050" y="6317"/>
                  <a:pt x="4555879" y="0"/>
                </a:cubicBezTo>
                <a:cubicBezTo>
                  <a:pt x="4838708" y="-6317"/>
                  <a:pt x="4864928" y="12147"/>
                  <a:pt x="4998895" y="0"/>
                </a:cubicBezTo>
                <a:cubicBezTo>
                  <a:pt x="5132862" y="-12147"/>
                  <a:pt x="5386572" y="26651"/>
                  <a:pt x="5597565" y="0"/>
                </a:cubicBezTo>
                <a:cubicBezTo>
                  <a:pt x="5808558" y="-26651"/>
                  <a:pt x="5916042" y="53829"/>
                  <a:pt x="6118407" y="0"/>
                </a:cubicBezTo>
                <a:cubicBezTo>
                  <a:pt x="6320772" y="-53829"/>
                  <a:pt x="6363618" y="34279"/>
                  <a:pt x="6483596" y="0"/>
                </a:cubicBezTo>
                <a:cubicBezTo>
                  <a:pt x="6603574" y="-34279"/>
                  <a:pt x="6740424" y="2302"/>
                  <a:pt x="6926612" y="0"/>
                </a:cubicBezTo>
                <a:cubicBezTo>
                  <a:pt x="7112800" y="-2302"/>
                  <a:pt x="7558646" y="22101"/>
                  <a:pt x="7782710" y="0"/>
                </a:cubicBezTo>
                <a:cubicBezTo>
                  <a:pt x="7824383" y="279660"/>
                  <a:pt x="7767478" y="397298"/>
                  <a:pt x="7782710" y="568703"/>
                </a:cubicBezTo>
                <a:cubicBezTo>
                  <a:pt x="7520094" y="620762"/>
                  <a:pt x="7392067" y="544956"/>
                  <a:pt x="7184040" y="568703"/>
                </a:cubicBezTo>
                <a:cubicBezTo>
                  <a:pt x="6976013" y="592450"/>
                  <a:pt x="6794608" y="539445"/>
                  <a:pt x="6507543" y="568703"/>
                </a:cubicBezTo>
                <a:cubicBezTo>
                  <a:pt x="6220478" y="597961"/>
                  <a:pt x="6047964" y="531201"/>
                  <a:pt x="5908873" y="568703"/>
                </a:cubicBezTo>
                <a:cubicBezTo>
                  <a:pt x="5769782" y="606205"/>
                  <a:pt x="5585933" y="519017"/>
                  <a:pt x="5465857" y="568703"/>
                </a:cubicBezTo>
                <a:cubicBezTo>
                  <a:pt x="5345781" y="618389"/>
                  <a:pt x="5112240" y="544016"/>
                  <a:pt x="5022841" y="568703"/>
                </a:cubicBezTo>
                <a:cubicBezTo>
                  <a:pt x="4933442" y="593390"/>
                  <a:pt x="4660874" y="549676"/>
                  <a:pt x="4346344" y="568703"/>
                </a:cubicBezTo>
                <a:cubicBezTo>
                  <a:pt x="4031814" y="587730"/>
                  <a:pt x="4008968" y="541083"/>
                  <a:pt x="3903328" y="568703"/>
                </a:cubicBezTo>
                <a:cubicBezTo>
                  <a:pt x="3797688" y="596323"/>
                  <a:pt x="3633209" y="552757"/>
                  <a:pt x="3460313" y="568703"/>
                </a:cubicBezTo>
                <a:cubicBezTo>
                  <a:pt x="3287417" y="584649"/>
                  <a:pt x="3238683" y="515914"/>
                  <a:pt x="3017297" y="568703"/>
                </a:cubicBezTo>
                <a:cubicBezTo>
                  <a:pt x="2795911" y="621492"/>
                  <a:pt x="2755966" y="561378"/>
                  <a:pt x="2574281" y="568703"/>
                </a:cubicBezTo>
                <a:cubicBezTo>
                  <a:pt x="2392596" y="576028"/>
                  <a:pt x="2167554" y="527371"/>
                  <a:pt x="1819957" y="568703"/>
                </a:cubicBezTo>
                <a:cubicBezTo>
                  <a:pt x="1472360" y="610035"/>
                  <a:pt x="1350859" y="487959"/>
                  <a:pt x="1065633" y="568703"/>
                </a:cubicBezTo>
                <a:cubicBezTo>
                  <a:pt x="780407" y="649447"/>
                  <a:pt x="878501" y="551388"/>
                  <a:pt x="700444" y="568703"/>
                </a:cubicBezTo>
                <a:cubicBezTo>
                  <a:pt x="522387" y="586018"/>
                  <a:pt x="268755" y="495915"/>
                  <a:pt x="0" y="568703"/>
                </a:cubicBezTo>
                <a:cubicBezTo>
                  <a:pt x="-65198" y="316736"/>
                  <a:pt x="52408" y="173185"/>
                  <a:pt x="0" y="0"/>
                </a:cubicBezTo>
                <a:close/>
              </a:path>
              <a:path w="7782710" h="568703" stroke="0" extrusionOk="0">
                <a:moveTo>
                  <a:pt x="0" y="0"/>
                </a:moveTo>
                <a:cubicBezTo>
                  <a:pt x="101416" y="-8552"/>
                  <a:pt x="325516" y="20168"/>
                  <a:pt x="443016" y="0"/>
                </a:cubicBezTo>
                <a:cubicBezTo>
                  <a:pt x="560516" y="-20168"/>
                  <a:pt x="826035" y="62570"/>
                  <a:pt x="1197340" y="0"/>
                </a:cubicBezTo>
                <a:cubicBezTo>
                  <a:pt x="1568645" y="-62570"/>
                  <a:pt x="1436663" y="12243"/>
                  <a:pt x="1640356" y="0"/>
                </a:cubicBezTo>
                <a:cubicBezTo>
                  <a:pt x="1844049" y="-12243"/>
                  <a:pt x="2016765" y="28218"/>
                  <a:pt x="2239026" y="0"/>
                </a:cubicBezTo>
                <a:cubicBezTo>
                  <a:pt x="2461287" y="-28218"/>
                  <a:pt x="2714419" y="671"/>
                  <a:pt x="2993350" y="0"/>
                </a:cubicBezTo>
                <a:cubicBezTo>
                  <a:pt x="3272281" y="-671"/>
                  <a:pt x="3383818" y="23338"/>
                  <a:pt x="3669847" y="0"/>
                </a:cubicBezTo>
                <a:cubicBezTo>
                  <a:pt x="3955876" y="-23338"/>
                  <a:pt x="4099461" y="26709"/>
                  <a:pt x="4346344" y="0"/>
                </a:cubicBezTo>
                <a:cubicBezTo>
                  <a:pt x="4593227" y="-26709"/>
                  <a:pt x="4946714" y="40642"/>
                  <a:pt x="5100668" y="0"/>
                </a:cubicBezTo>
                <a:cubicBezTo>
                  <a:pt x="5254622" y="-40642"/>
                  <a:pt x="5583684" y="24586"/>
                  <a:pt x="5777165" y="0"/>
                </a:cubicBezTo>
                <a:cubicBezTo>
                  <a:pt x="5970646" y="-24586"/>
                  <a:pt x="6294405" y="33914"/>
                  <a:pt x="6531490" y="0"/>
                </a:cubicBezTo>
                <a:cubicBezTo>
                  <a:pt x="6768576" y="-33914"/>
                  <a:pt x="6945922" y="51603"/>
                  <a:pt x="7207987" y="0"/>
                </a:cubicBezTo>
                <a:cubicBezTo>
                  <a:pt x="7470052" y="-51603"/>
                  <a:pt x="7560367" y="31656"/>
                  <a:pt x="7782710" y="0"/>
                </a:cubicBezTo>
                <a:cubicBezTo>
                  <a:pt x="7848714" y="236774"/>
                  <a:pt x="7765281" y="391870"/>
                  <a:pt x="7782710" y="568703"/>
                </a:cubicBezTo>
                <a:cubicBezTo>
                  <a:pt x="7409919" y="579653"/>
                  <a:pt x="7356772" y="490459"/>
                  <a:pt x="7028386" y="568703"/>
                </a:cubicBezTo>
                <a:cubicBezTo>
                  <a:pt x="6700000" y="646947"/>
                  <a:pt x="6425493" y="542361"/>
                  <a:pt x="6274062" y="568703"/>
                </a:cubicBezTo>
                <a:cubicBezTo>
                  <a:pt x="6122631" y="595045"/>
                  <a:pt x="5777146" y="537853"/>
                  <a:pt x="5597565" y="568703"/>
                </a:cubicBezTo>
                <a:cubicBezTo>
                  <a:pt x="5417984" y="599553"/>
                  <a:pt x="5211324" y="528322"/>
                  <a:pt x="4998894" y="568703"/>
                </a:cubicBezTo>
                <a:cubicBezTo>
                  <a:pt x="4786464" y="609084"/>
                  <a:pt x="4697793" y="506676"/>
                  <a:pt x="4400225" y="568703"/>
                </a:cubicBezTo>
                <a:cubicBezTo>
                  <a:pt x="4102657" y="630730"/>
                  <a:pt x="3965826" y="501122"/>
                  <a:pt x="3645900" y="568703"/>
                </a:cubicBezTo>
                <a:cubicBezTo>
                  <a:pt x="3325974" y="636284"/>
                  <a:pt x="3149209" y="501939"/>
                  <a:pt x="2891576" y="568703"/>
                </a:cubicBezTo>
                <a:cubicBezTo>
                  <a:pt x="2633943" y="635467"/>
                  <a:pt x="2518033" y="546494"/>
                  <a:pt x="2292906" y="568703"/>
                </a:cubicBezTo>
                <a:cubicBezTo>
                  <a:pt x="2067779" y="590912"/>
                  <a:pt x="1990727" y="513656"/>
                  <a:pt x="1772063" y="568703"/>
                </a:cubicBezTo>
                <a:cubicBezTo>
                  <a:pt x="1553399" y="623750"/>
                  <a:pt x="1302208" y="529458"/>
                  <a:pt x="1017739" y="568703"/>
                </a:cubicBezTo>
                <a:cubicBezTo>
                  <a:pt x="733270" y="607948"/>
                  <a:pt x="766616" y="525024"/>
                  <a:pt x="574723" y="568703"/>
                </a:cubicBezTo>
                <a:cubicBezTo>
                  <a:pt x="382830" y="612382"/>
                  <a:pt x="280150" y="540704"/>
                  <a:pt x="0" y="568703"/>
                </a:cubicBezTo>
                <a:cubicBezTo>
                  <a:pt x="-8751" y="325197"/>
                  <a:pt x="36762" y="216971"/>
                  <a:pt x="0" y="0"/>
                </a:cubicBezTo>
                <a:close/>
              </a:path>
            </a:pathLst>
          </a:custGeom>
          <a:ln w="57150">
            <a:extLst>
              <a:ext uri="{C807C97D-BFC1-408E-A445-0C87EB9F89A2}">
                <ask:lineSketchStyleProps xmlns:ask="http://schemas.microsoft.com/office/drawing/2018/sketchyshapes" sd="205656909">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a:noAutofit/>
          </a:bodyPr>
          <a:lstStyle/>
          <a:p>
            <a:pPr algn="ctr"/>
            <a:r>
              <a:rPr lang="en-US" b="1" i="1" u="sng" dirty="0">
                <a:solidFill>
                  <a:srgbClr val="CC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missing or Null data points</a:t>
            </a:r>
            <a:endParaRPr lang="en-IN" b="1" i="1" u="sng" dirty="0">
              <a:solidFill>
                <a:srgbClr val="CC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9E097547-9987-4D3F-EE34-06FD3C6BA3F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504" t="4663" r="47007" b="-4663"/>
          <a:stretch/>
        </p:blipFill>
        <p:spPr bwMode="auto">
          <a:xfrm>
            <a:off x="1055303" y="1454636"/>
            <a:ext cx="4711257" cy="2386792"/>
          </a:xfrm>
          <a:prstGeom prst="rect">
            <a:avLst/>
          </a:prstGeom>
          <a:noFill/>
          <a:ln>
            <a:noFill/>
          </a:ln>
        </p:spPr>
      </p:pic>
      <p:pic>
        <p:nvPicPr>
          <p:cNvPr id="5" name="Picture 4">
            <a:extLst>
              <a:ext uri="{FF2B5EF4-FFF2-40B4-BE49-F238E27FC236}">
                <a16:creationId xmlns:a16="http://schemas.microsoft.com/office/drawing/2014/main" id="{7A09EADA-A04B-F0D7-1B2A-470094ED783B}"/>
              </a:ext>
            </a:extLst>
          </p:cNvPr>
          <p:cNvPicPr>
            <a:picLocks noChangeAspect="1"/>
          </p:cNvPicPr>
          <p:nvPr/>
        </p:nvPicPr>
        <p:blipFill rotWithShape="1">
          <a:blip r:embed="rId3">
            <a:extLst>
              <a:ext uri="{28A0092B-C50C-407E-A947-70E740481C1C}">
                <a14:useLocalDpi xmlns:a14="http://schemas.microsoft.com/office/drawing/2010/main" val="0"/>
              </a:ext>
            </a:extLst>
          </a:blip>
          <a:srcRect l="5192" r="51139"/>
          <a:stretch/>
        </p:blipFill>
        <p:spPr bwMode="auto">
          <a:xfrm>
            <a:off x="1158949" y="3745735"/>
            <a:ext cx="4607611" cy="1793829"/>
          </a:xfrm>
          <a:prstGeom prst="rect">
            <a:avLst/>
          </a:prstGeom>
          <a:noFill/>
          <a:ln>
            <a:noFill/>
          </a:ln>
        </p:spPr>
      </p:pic>
      <p:sp>
        <p:nvSpPr>
          <p:cNvPr id="6" name="Rectangle 5">
            <a:extLst>
              <a:ext uri="{FF2B5EF4-FFF2-40B4-BE49-F238E27FC236}">
                <a16:creationId xmlns:a16="http://schemas.microsoft.com/office/drawing/2014/main" id="{ED63F594-61D4-D9E5-E89D-24B8526C66C4}"/>
              </a:ext>
            </a:extLst>
          </p:cNvPr>
          <p:cNvSpPr/>
          <p:nvPr/>
        </p:nvSpPr>
        <p:spPr>
          <a:xfrm>
            <a:off x="6321794" y="1695892"/>
            <a:ext cx="4711257" cy="3843672"/>
          </a:xfrm>
          <a:prstGeom prst="rect">
            <a:avLst/>
          </a:prstGeom>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marL="257175" indent="-257175">
              <a:spcBef>
                <a:spcPts val="1927"/>
              </a:spcBef>
              <a:buFont typeface="Wingdings" panose="05000000000000000000" pitchFamily="2" charset="2"/>
              <a:buChar char="Ø"/>
              <a:tabLst>
                <a:tab pos="342900" algn="l"/>
              </a:tabLst>
            </a:pPr>
            <a:r>
              <a:rPr lang="en-IN" sz="2800"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There is an </a:t>
            </a:r>
            <a:r>
              <a:rPr lang="en-IN" sz="2800" b="1"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id</a:t>
            </a:r>
            <a:r>
              <a:rPr lang="en-IN" sz="2800"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 that cannot be used for classification</a:t>
            </a:r>
            <a:endParaRPr lang="en-IN" sz="280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spcBef>
                <a:spcPts val="1028"/>
              </a:spcBef>
              <a:buFont typeface="Wingdings" panose="05000000000000000000" pitchFamily="2" charset="2"/>
              <a:buChar char="Ø"/>
              <a:tabLst>
                <a:tab pos="342900" algn="l"/>
              </a:tabLst>
            </a:pPr>
            <a:r>
              <a:rPr lang="en-IN" sz="2800" b="1"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Diagnosis</a:t>
            </a:r>
            <a:r>
              <a:rPr lang="en-IN" sz="2800"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 is our class label</a:t>
            </a:r>
            <a:endParaRPr lang="en-IN" sz="280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257175" indent="-257175">
              <a:spcBef>
                <a:spcPts val="1028"/>
              </a:spcBef>
              <a:buFont typeface="Wingdings" panose="05000000000000000000" pitchFamily="2" charset="2"/>
              <a:buChar char="Ø"/>
              <a:tabLst>
                <a:tab pos="342900" algn="l"/>
              </a:tabLst>
            </a:pPr>
            <a:r>
              <a:rPr lang="en-IN" sz="2800" b="1"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Unnamed: 32</a:t>
            </a:r>
            <a:r>
              <a:rPr lang="en-IN" sz="2800"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 feature includes </a:t>
            </a:r>
            <a:r>
              <a:rPr lang="en-IN" sz="2800" spc="-4" dirty="0" err="1">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NaN</a:t>
            </a:r>
            <a:r>
              <a:rPr lang="en-IN" sz="2800"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 so we do not need it.</a:t>
            </a:r>
            <a:endParaRPr lang="en-IN" sz="2800"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8030913"/>
      </p:ext>
    </p:extLst>
  </p:cSld>
  <p:clrMapOvr>
    <a:masterClrMapping/>
  </p:clrMapOvr>
  <p:transition spd="slow" advClick="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8EAD-A171-3181-BB93-BC423B27B53D}"/>
              </a:ext>
            </a:extLst>
          </p:cNvPr>
          <p:cNvSpPr>
            <a:spLocks noGrp="1"/>
          </p:cNvSpPr>
          <p:nvPr>
            <p:ph type="title"/>
          </p:nvPr>
        </p:nvSpPr>
        <p:spPr>
          <a:xfrm>
            <a:off x="1551118" y="421316"/>
            <a:ext cx="9325989" cy="1216098"/>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prstDash val="sysDash"/>
          </a:ln>
        </p:spPr>
        <p:style>
          <a:lnRef idx="2">
            <a:schemeClr val="accent1"/>
          </a:lnRef>
          <a:fillRef idx="1">
            <a:schemeClr val="lt1"/>
          </a:fillRef>
          <a:effectRef idx="0">
            <a:schemeClr val="accent1"/>
          </a:effectRef>
          <a:fontRef idx="minor">
            <a:schemeClr val="dk1"/>
          </a:fontRef>
        </p:style>
        <p:txBody>
          <a:bodyPr>
            <a:normAutofit/>
          </a:bodyPr>
          <a:lstStyle/>
          <a:p>
            <a:pPr algn="ctr"/>
            <a:r>
              <a:rPr lang="en-US" b="1" i="1" u="sng" dirty="0">
                <a:solidFill>
                  <a:srgbClr val="FF0000"/>
                </a:solidFill>
                <a:latin typeface="Times New Roman" panose="02020603050405020304" pitchFamily="18" charset="0"/>
                <a:cs typeface="Times New Roman" panose="02020603050405020304" pitchFamily="18" charset="0"/>
              </a:rPr>
              <a:t>Check and identify rows that contain duplicate records </a:t>
            </a:r>
            <a:endParaRPr lang="en-IN" b="1" i="1" u="sng"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B877E02-70D5-3350-51A8-185D217B63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bwMode="auto">
          <a:xfrm>
            <a:off x="1825579" y="1781490"/>
            <a:ext cx="8596312" cy="2562650"/>
          </a:xfrm>
          <a:prstGeom prst="rect">
            <a:avLst/>
          </a:prstGeom>
          <a:noFill/>
          <a:ln>
            <a:solidFill>
              <a:srgbClr val="FF0000"/>
            </a:solidFill>
          </a:ln>
        </p:spPr>
      </p:pic>
      <p:sp>
        <p:nvSpPr>
          <p:cNvPr id="5" name="Rectangle 4">
            <a:extLst>
              <a:ext uri="{FF2B5EF4-FFF2-40B4-BE49-F238E27FC236}">
                <a16:creationId xmlns:a16="http://schemas.microsoft.com/office/drawing/2014/main" id="{59F43703-5F64-1B31-2626-CDE603D14642}"/>
              </a:ext>
            </a:extLst>
          </p:cNvPr>
          <p:cNvSpPr/>
          <p:nvPr/>
        </p:nvSpPr>
        <p:spPr>
          <a:xfrm>
            <a:off x="1184912" y="4488216"/>
            <a:ext cx="10058400" cy="182087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rtlCol="0" anchor="ctr"/>
          <a:lstStyle/>
          <a:p>
            <a:pPr marL="214313" indent="-214313" algn="just">
              <a:lnSpc>
                <a:spcPct val="107000"/>
              </a:lnSpc>
              <a:spcAft>
                <a:spcPts val="600"/>
              </a:spcAft>
              <a:buFont typeface="Wingdings" panose="05000000000000000000" pitchFamily="2" charset="2"/>
              <a:buChar char="Ø"/>
            </a:pPr>
            <a:r>
              <a:rPr lang="en-IN" sz="2000" spc="-4"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Each row of the data represents an observation for one patient and the columns hold the variables. There are total 569 patients with 32 columns. There are 30 numerical columns, ID column and 1 categorical class column. There are no missing and duplicate values in the dataset.</a:t>
            </a:r>
            <a:endParaRPr lang="en-IN" sz="20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5330762"/>
      </p:ext>
    </p:extLst>
  </p:cSld>
  <p:clrMapOvr>
    <a:masterClrMapping/>
  </p:clrMapOvr>
  <p:transition spd="slow" advClick="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46F3F-86EF-0864-768D-20E2935846A1}"/>
              </a:ext>
            </a:extLst>
          </p:cNvPr>
          <p:cNvSpPr>
            <a:spLocks noGrp="1"/>
          </p:cNvSpPr>
          <p:nvPr>
            <p:ph type="title"/>
          </p:nvPr>
        </p:nvSpPr>
        <p:spPr>
          <a:xfrm>
            <a:off x="2616074" y="1847347"/>
            <a:ext cx="6959852" cy="2593817"/>
          </a:xfrm>
          <a:custGeom>
            <a:avLst/>
            <a:gdLst>
              <a:gd name="connsiteX0" fmla="*/ 0 w 6959852"/>
              <a:gd name="connsiteY0" fmla="*/ 0 h 2593817"/>
              <a:gd name="connsiteX1" fmla="*/ 510389 w 6959852"/>
              <a:gd name="connsiteY1" fmla="*/ 0 h 2593817"/>
              <a:gd name="connsiteX2" fmla="*/ 1090377 w 6959852"/>
              <a:gd name="connsiteY2" fmla="*/ 0 h 2593817"/>
              <a:gd name="connsiteX3" fmla="*/ 1461569 w 6959852"/>
              <a:gd name="connsiteY3" fmla="*/ 0 h 2593817"/>
              <a:gd name="connsiteX4" fmla="*/ 1832761 w 6959852"/>
              <a:gd name="connsiteY4" fmla="*/ 0 h 2593817"/>
              <a:gd name="connsiteX5" fmla="*/ 2551946 w 6959852"/>
              <a:gd name="connsiteY5" fmla="*/ 0 h 2593817"/>
              <a:gd name="connsiteX6" fmla="*/ 3271130 w 6959852"/>
              <a:gd name="connsiteY6" fmla="*/ 0 h 2593817"/>
              <a:gd name="connsiteX7" fmla="*/ 3781520 w 6959852"/>
              <a:gd name="connsiteY7" fmla="*/ 0 h 2593817"/>
              <a:gd name="connsiteX8" fmla="*/ 4291909 w 6959852"/>
              <a:gd name="connsiteY8" fmla="*/ 0 h 2593817"/>
              <a:gd name="connsiteX9" fmla="*/ 4663101 w 6959852"/>
              <a:gd name="connsiteY9" fmla="*/ 0 h 2593817"/>
              <a:gd name="connsiteX10" fmla="*/ 5312687 w 6959852"/>
              <a:gd name="connsiteY10" fmla="*/ 0 h 2593817"/>
              <a:gd name="connsiteX11" fmla="*/ 5683879 w 6959852"/>
              <a:gd name="connsiteY11" fmla="*/ 0 h 2593817"/>
              <a:gd name="connsiteX12" fmla="*/ 6263867 w 6959852"/>
              <a:gd name="connsiteY12" fmla="*/ 0 h 2593817"/>
              <a:gd name="connsiteX13" fmla="*/ 6959852 w 6959852"/>
              <a:gd name="connsiteY13" fmla="*/ 0 h 2593817"/>
              <a:gd name="connsiteX14" fmla="*/ 6959852 w 6959852"/>
              <a:gd name="connsiteY14" fmla="*/ 440949 h 2593817"/>
              <a:gd name="connsiteX15" fmla="*/ 6959852 w 6959852"/>
              <a:gd name="connsiteY15" fmla="*/ 907836 h 2593817"/>
              <a:gd name="connsiteX16" fmla="*/ 6959852 w 6959852"/>
              <a:gd name="connsiteY16" fmla="*/ 1374723 h 2593817"/>
              <a:gd name="connsiteX17" fmla="*/ 6959852 w 6959852"/>
              <a:gd name="connsiteY17" fmla="*/ 1841610 h 2593817"/>
              <a:gd name="connsiteX18" fmla="*/ 6959852 w 6959852"/>
              <a:gd name="connsiteY18" fmla="*/ 2593817 h 2593817"/>
              <a:gd name="connsiteX19" fmla="*/ 6519061 w 6959852"/>
              <a:gd name="connsiteY19" fmla="*/ 2593817 h 2593817"/>
              <a:gd name="connsiteX20" fmla="*/ 5939074 w 6959852"/>
              <a:gd name="connsiteY20" fmla="*/ 2593817 h 2593817"/>
              <a:gd name="connsiteX21" fmla="*/ 5359086 w 6959852"/>
              <a:gd name="connsiteY21" fmla="*/ 2593817 h 2593817"/>
              <a:gd name="connsiteX22" fmla="*/ 4848697 w 6959852"/>
              <a:gd name="connsiteY22" fmla="*/ 2593817 h 2593817"/>
              <a:gd name="connsiteX23" fmla="*/ 4129512 w 6959852"/>
              <a:gd name="connsiteY23" fmla="*/ 2593817 h 2593817"/>
              <a:gd name="connsiteX24" fmla="*/ 3410327 w 6959852"/>
              <a:gd name="connsiteY24" fmla="*/ 2593817 h 2593817"/>
              <a:gd name="connsiteX25" fmla="*/ 2830340 w 6959852"/>
              <a:gd name="connsiteY25" fmla="*/ 2593817 h 2593817"/>
              <a:gd name="connsiteX26" fmla="*/ 2180754 w 6959852"/>
              <a:gd name="connsiteY26" fmla="*/ 2593817 h 2593817"/>
              <a:gd name="connsiteX27" fmla="*/ 1531167 w 6959852"/>
              <a:gd name="connsiteY27" fmla="*/ 2593817 h 2593817"/>
              <a:gd name="connsiteX28" fmla="*/ 811983 w 6959852"/>
              <a:gd name="connsiteY28" fmla="*/ 2593817 h 2593817"/>
              <a:gd name="connsiteX29" fmla="*/ 0 w 6959852"/>
              <a:gd name="connsiteY29" fmla="*/ 2593817 h 2593817"/>
              <a:gd name="connsiteX30" fmla="*/ 0 w 6959852"/>
              <a:gd name="connsiteY30" fmla="*/ 2049115 h 2593817"/>
              <a:gd name="connsiteX31" fmla="*/ 0 w 6959852"/>
              <a:gd name="connsiteY31" fmla="*/ 1556290 h 2593817"/>
              <a:gd name="connsiteX32" fmla="*/ 0 w 6959852"/>
              <a:gd name="connsiteY32" fmla="*/ 1115341 h 2593817"/>
              <a:gd name="connsiteX33" fmla="*/ 0 w 6959852"/>
              <a:gd name="connsiteY33" fmla="*/ 544702 h 2593817"/>
              <a:gd name="connsiteX34" fmla="*/ 0 w 6959852"/>
              <a:gd name="connsiteY34" fmla="*/ 0 h 259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59852" h="2593817" fill="none" extrusionOk="0">
                <a:moveTo>
                  <a:pt x="0" y="0"/>
                </a:moveTo>
                <a:cubicBezTo>
                  <a:pt x="142406" y="-35119"/>
                  <a:pt x="294168" y="18959"/>
                  <a:pt x="510389" y="0"/>
                </a:cubicBezTo>
                <a:cubicBezTo>
                  <a:pt x="726610" y="-18959"/>
                  <a:pt x="826369" y="68476"/>
                  <a:pt x="1090377" y="0"/>
                </a:cubicBezTo>
                <a:cubicBezTo>
                  <a:pt x="1354385" y="-68476"/>
                  <a:pt x="1290283" y="31006"/>
                  <a:pt x="1461569" y="0"/>
                </a:cubicBezTo>
                <a:cubicBezTo>
                  <a:pt x="1632855" y="-31006"/>
                  <a:pt x="1718674" y="31633"/>
                  <a:pt x="1832761" y="0"/>
                </a:cubicBezTo>
                <a:cubicBezTo>
                  <a:pt x="1946848" y="-31633"/>
                  <a:pt x="2283028" y="20205"/>
                  <a:pt x="2551946" y="0"/>
                </a:cubicBezTo>
                <a:cubicBezTo>
                  <a:pt x="2820864" y="-20205"/>
                  <a:pt x="2920199" y="81872"/>
                  <a:pt x="3271130" y="0"/>
                </a:cubicBezTo>
                <a:cubicBezTo>
                  <a:pt x="3622061" y="-81872"/>
                  <a:pt x="3666231" y="60469"/>
                  <a:pt x="3781520" y="0"/>
                </a:cubicBezTo>
                <a:cubicBezTo>
                  <a:pt x="3896809" y="-60469"/>
                  <a:pt x="4042893" y="46044"/>
                  <a:pt x="4291909" y="0"/>
                </a:cubicBezTo>
                <a:cubicBezTo>
                  <a:pt x="4540925" y="-46044"/>
                  <a:pt x="4554130" y="12093"/>
                  <a:pt x="4663101" y="0"/>
                </a:cubicBezTo>
                <a:cubicBezTo>
                  <a:pt x="4772072" y="-12093"/>
                  <a:pt x="5169080" y="11091"/>
                  <a:pt x="5312687" y="0"/>
                </a:cubicBezTo>
                <a:cubicBezTo>
                  <a:pt x="5456294" y="-11091"/>
                  <a:pt x="5540799" y="41640"/>
                  <a:pt x="5683879" y="0"/>
                </a:cubicBezTo>
                <a:cubicBezTo>
                  <a:pt x="5826959" y="-41640"/>
                  <a:pt x="6031393" y="54007"/>
                  <a:pt x="6263867" y="0"/>
                </a:cubicBezTo>
                <a:cubicBezTo>
                  <a:pt x="6496341" y="-54007"/>
                  <a:pt x="6656558" y="518"/>
                  <a:pt x="6959852" y="0"/>
                </a:cubicBezTo>
                <a:cubicBezTo>
                  <a:pt x="6972628" y="189041"/>
                  <a:pt x="6913369" y="223339"/>
                  <a:pt x="6959852" y="440949"/>
                </a:cubicBezTo>
                <a:cubicBezTo>
                  <a:pt x="7006335" y="658559"/>
                  <a:pt x="6939788" y="746854"/>
                  <a:pt x="6959852" y="907836"/>
                </a:cubicBezTo>
                <a:cubicBezTo>
                  <a:pt x="6979916" y="1068818"/>
                  <a:pt x="6937124" y="1191595"/>
                  <a:pt x="6959852" y="1374723"/>
                </a:cubicBezTo>
                <a:cubicBezTo>
                  <a:pt x="6982580" y="1557851"/>
                  <a:pt x="6951049" y="1720652"/>
                  <a:pt x="6959852" y="1841610"/>
                </a:cubicBezTo>
                <a:cubicBezTo>
                  <a:pt x="6968655" y="1962568"/>
                  <a:pt x="6923827" y="2365436"/>
                  <a:pt x="6959852" y="2593817"/>
                </a:cubicBezTo>
                <a:cubicBezTo>
                  <a:pt x="6753771" y="2605419"/>
                  <a:pt x="6618288" y="2543398"/>
                  <a:pt x="6519061" y="2593817"/>
                </a:cubicBezTo>
                <a:cubicBezTo>
                  <a:pt x="6419834" y="2644236"/>
                  <a:pt x="6180263" y="2587734"/>
                  <a:pt x="5939074" y="2593817"/>
                </a:cubicBezTo>
                <a:cubicBezTo>
                  <a:pt x="5697885" y="2599900"/>
                  <a:pt x="5487342" y="2543596"/>
                  <a:pt x="5359086" y="2593817"/>
                </a:cubicBezTo>
                <a:cubicBezTo>
                  <a:pt x="5230830" y="2644038"/>
                  <a:pt x="4959772" y="2545018"/>
                  <a:pt x="4848697" y="2593817"/>
                </a:cubicBezTo>
                <a:cubicBezTo>
                  <a:pt x="4737622" y="2642616"/>
                  <a:pt x="4459490" y="2584548"/>
                  <a:pt x="4129512" y="2593817"/>
                </a:cubicBezTo>
                <a:cubicBezTo>
                  <a:pt x="3799534" y="2603086"/>
                  <a:pt x="3571336" y="2538392"/>
                  <a:pt x="3410327" y="2593817"/>
                </a:cubicBezTo>
                <a:cubicBezTo>
                  <a:pt x="3249318" y="2649242"/>
                  <a:pt x="2998790" y="2550611"/>
                  <a:pt x="2830340" y="2593817"/>
                </a:cubicBezTo>
                <a:cubicBezTo>
                  <a:pt x="2661890" y="2637023"/>
                  <a:pt x="2314214" y="2578501"/>
                  <a:pt x="2180754" y="2593817"/>
                </a:cubicBezTo>
                <a:cubicBezTo>
                  <a:pt x="2047294" y="2609133"/>
                  <a:pt x="1790652" y="2562519"/>
                  <a:pt x="1531167" y="2593817"/>
                </a:cubicBezTo>
                <a:cubicBezTo>
                  <a:pt x="1271682" y="2625115"/>
                  <a:pt x="1013470" y="2513595"/>
                  <a:pt x="811983" y="2593817"/>
                </a:cubicBezTo>
                <a:cubicBezTo>
                  <a:pt x="610496" y="2674039"/>
                  <a:pt x="305780" y="2516062"/>
                  <a:pt x="0" y="2593817"/>
                </a:cubicBezTo>
                <a:cubicBezTo>
                  <a:pt x="-62339" y="2433119"/>
                  <a:pt x="64873" y="2171961"/>
                  <a:pt x="0" y="2049115"/>
                </a:cubicBezTo>
                <a:cubicBezTo>
                  <a:pt x="-64873" y="1926269"/>
                  <a:pt x="11415" y="1657795"/>
                  <a:pt x="0" y="1556290"/>
                </a:cubicBezTo>
                <a:cubicBezTo>
                  <a:pt x="-11415" y="1454785"/>
                  <a:pt x="43524" y="1223456"/>
                  <a:pt x="0" y="1115341"/>
                </a:cubicBezTo>
                <a:cubicBezTo>
                  <a:pt x="-43524" y="1007226"/>
                  <a:pt x="25868" y="720033"/>
                  <a:pt x="0" y="544702"/>
                </a:cubicBezTo>
                <a:cubicBezTo>
                  <a:pt x="-25868" y="369371"/>
                  <a:pt x="52970" y="267785"/>
                  <a:pt x="0" y="0"/>
                </a:cubicBezTo>
                <a:close/>
              </a:path>
              <a:path w="6959852" h="2593817" stroke="0" extrusionOk="0">
                <a:moveTo>
                  <a:pt x="0" y="0"/>
                </a:moveTo>
                <a:cubicBezTo>
                  <a:pt x="146138" y="-13163"/>
                  <a:pt x="249795" y="15299"/>
                  <a:pt x="440791" y="0"/>
                </a:cubicBezTo>
                <a:cubicBezTo>
                  <a:pt x="631787" y="-15299"/>
                  <a:pt x="833529" y="39694"/>
                  <a:pt x="1090377" y="0"/>
                </a:cubicBezTo>
                <a:cubicBezTo>
                  <a:pt x="1347225" y="-39694"/>
                  <a:pt x="1392540" y="43622"/>
                  <a:pt x="1670364" y="0"/>
                </a:cubicBezTo>
                <a:cubicBezTo>
                  <a:pt x="1948188" y="-43622"/>
                  <a:pt x="2005290" y="66879"/>
                  <a:pt x="2319951" y="0"/>
                </a:cubicBezTo>
                <a:cubicBezTo>
                  <a:pt x="2634612" y="-66879"/>
                  <a:pt x="2574732" y="36813"/>
                  <a:pt x="2760741" y="0"/>
                </a:cubicBezTo>
                <a:cubicBezTo>
                  <a:pt x="2946750" y="-36813"/>
                  <a:pt x="3163189" y="76551"/>
                  <a:pt x="3410327" y="0"/>
                </a:cubicBezTo>
                <a:cubicBezTo>
                  <a:pt x="3657465" y="-76551"/>
                  <a:pt x="3666956" y="41005"/>
                  <a:pt x="3781520" y="0"/>
                </a:cubicBezTo>
                <a:cubicBezTo>
                  <a:pt x="3896084" y="-41005"/>
                  <a:pt x="4065813" y="13912"/>
                  <a:pt x="4152712" y="0"/>
                </a:cubicBezTo>
                <a:cubicBezTo>
                  <a:pt x="4239611" y="-13912"/>
                  <a:pt x="4521392" y="17577"/>
                  <a:pt x="4663101" y="0"/>
                </a:cubicBezTo>
                <a:cubicBezTo>
                  <a:pt x="4804810" y="-17577"/>
                  <a:pt x="5012919" y="7162"/>
                  <a:pt x="5173490" y="0"/>
                </a:cubicBezTo>
                <a:cubicBezTo>
                  <a:pt x="5334061" y="-7162"/>
                  <a:pt x="5449734" y="29371"/>
                  <a:pt x="5614281" y="0"/>
                </a:cubicBezTo>
                <a:cubicBezTo>
                  <a:pt x="5778828" y="-29371"/>
                  <a:pt x="6111082" y="54328"/>
                  <a:pt x="6263867" y="0"/>
                </a:cubicBezTo>
                <a:cubicBezTo>
                  <a:pt x="6416652" y="-54328"/>
                  <a:pt x="6644145" y="71639"/>
                  <a:pt x="6959852" y="0"/>
                </a:cubicBezTo>
                <a:cubicBezTo>
                  <a:pt x="7000563" y="152735"/>
                  <a:pt x="6909187" y="422073"/>
                  <a:pt x="6959852" y="570640"/>
                </a:cubicBezTo>
                <a:cubicBezTo>
                  <a:pt x="7010517" y="719207"/>
                  <a:pt x="6953964" y="865042"/>
                  <a:pt x="6959852" y="1037527"/>
                </a:cubicBezTo>
                <a:cubicBezTo>
                  <a:pt x="6965740" y="1210012"/>
                  <a:pt x="6900809" y="1371962"/>
                  <a:pt x="6959852" y="1556290"/>
                </a:cubicBezTo>
                <a:cubicBezTo>
                  <a:pt x="7018895" y="1740618"/>
                  <a:pt x="6929098" y="1890196"/>
                  <a:pt x="6959852" y="2049115"/>
                </a:cubicBezTo>
                <a:cubicBezTo>
                  <a:pt x="6990606" y="2208035"/>
                  <a:pt x="6917952" y="2328048"/>
                  <a:pt x="6959852" y="2593817"/>
                </a:cubicBezTo>
                <a:cubicBezTo>
                  <a:pt x="6751191" y="2599986"/>
                  <a:pt x="6556453" y="2581392"/>
                  <a:pt x="6379864" y="2593817"/>
                </a:cubicBezTo>
                <a:cubicBezTo>
                  <a:pt x="6203275" y="2606242"/>
                  <a:pt x="6069770" y="2535231"/>
                  <a:pt x="5869475" y="2593817"/>
                </a:cubicBezTo>
                <a:cubicBezTo>
                  <a:pt x="5669180" y="2652403"/>
                  <a:pt x="5673985" y="2573707"/>
                  <a:pt x="5498283" y="2593817"/>
                </a:cubicBezTo>
                <a:cubicBezTo>
                  <a:pt x="5322581" y="2613927"/>
                  <a:pt x="5277682" y="2555541"/>
                  <a:pt x="5127091" y="2593817"/>
                </a:cubicBezTo>
                <a:cubicBezTo>
                  <a:pt x="4976500" y="2632093"/>
                  <a:pt x="4863879" y="2570037"/>
                  <a:pt x="4755899" y="2593817"/>
                </a:cubicBezTo>
                <a:cubicBezTo>
                  <a:pt x="4647919" y="2617597"/>
                  <a:pt x="4406605" y="2584034"/>
                  <a:pt x="4315108" y="2593817"/>
                </a:cubicBezTo>
                <a:cubicBezTo>
                  <a:pt x="4223611" y="2603600"/>
                  <a:pt x="4090815" y="2558697"/>
                  <a:pt x="3943916" y="2593817"/>
                </a:cubicBezTo>
                <a:cubicBezTo>
                  <a:pt x="3797017" y="2628937"/>
                  <a:pt x="3561931" y="2561174"/>
                  <a:pt x="3433527" y="2593817"/>
                </a:cubicBezTo>
                <a:cubicBezTo>
                  <a:pt x="3305123" y="2626460"/>
                  <a:pt x="3068819" y="2549435"/>
                  <a:pt x="2783941" y="2593817"/>
                </a:cubicBezTo>
                <a:cubicBezTo>
                  <a:pt x="2499063" y="2638199"/>
                  <a:pt x="2504454" y="2591291"/>
                  <a:pt x="2343150" y="2593817"/>
                </a:cubicBezTo>
                <a:cubicBezTo>
                  <a:pt x="2181846" y="2596343"/>
                  <a:pt x="1930774" y="2584465"/>
                  <a:pt x="1693564" y="2593817"/>
                </a:cubicBezTo>
                <a:cubicBezTo>
                  <a:pt x="1456354" y="2603169"/>
                  <a:pt x="1322698" y="2537535"/>
                  <a:pt x="1043978" y="2593817"/>
                </a:cubicBezTo>
                <a:cubicBezTo>
                  <a:pt x="765258" y="2650099"/>
                  <a:pt x="757999" y="2536788"/>
                  <a:pt x="533589" y="2593817"/>
                </a:cubicBezTo>
                <a:cubicBezTo>
                  <a:pt x="309179" y="2650846"/>
                  <a:pt x="125309" y="2575705"/>
                  <a:pt x="0" y="2593817"/>
                </a:cubicBezTo>
                <a:cubicBezTo>
                  <a:pt x="-550" y="2394838"/>
                  <a:pt x="8009" y="2330007"/>
                  <a:pt x="0" y="2100992"/>
                </a:cubicBezTo>
                <a:cubicBezTo>
                  <a:pt x="-8009" y="1871977"/>
                  <a:pt x="57528" y="1800922"/>
                  <a:pt x="0" y="1530352"/>
                </a:cubicBezTo>
                <a:cubicBezTo>
                  <a:pt x="-57528" y="1259782"/>
                  <a:pt x="22965" y="1139474"/>
                  <a:pt x="0" y="1037527"/>
                </a:cubicBezTo>
                <a:cubicBezTo>
                  <a:pt x="-22965" y="935581"/>
                  <a:pt x="3830" y="782593"/>
                  <a:pt x="0" y="544702"/>
                </a:cubicBezTo>
                <a:cubicBezTo>
                  <a:pt x="-3830" y="306811"/>
                  <a:pt x="64807" y="220176"/>
                  <a:pt x="0" y="0"/>
                </a:cubicBezTo>
                <a:close/>
              </a:path>
            </a:pathLst>
          </a:custGeom>
          <a:gradFill flip="none" rotWithShape="1">
            <a:gsLst>
              <a:gs pos="0">
                <a:srgbClr val="000099">
                  <a:tint val="66000"/>
                  <a:satMod val="160000"/>
                </a:srgbClr>
              </a:gs>
              <a:gs pos="50000">
                <a:srgbClr val="000099">
                  <a:tint val="44500"/>
                  <a:satMod val="160000"/>
                </a:srgbClr>
              </a:gs>
              <a:gs pos="100000">
                <a:srgbClr val="000099">
                  <a:tint val="23500"/>
                  <a:satMod val="160000"/>
                </a:srgbClr>
              </a:gs>
            </a:gsLst>
            <a:lin ang="2700000" scaled="1"/>
            <a:tileRect/>
          </a:gradFill>
          <a:ln>
            <a:solidFill>
              <a:srgbClr val="002060"/>
            </a:solidFill>
            <a:extLst>
              <a:ext uri="{C807C97D-BFC1-408E-A445-0C87EB9F89A2}">
                <ask:lineSketchStyleProps xmlns:ask="http://schemas.microsoft.com/office/drawing/2018/sketchyshapes" sd="1358649696">
                  <ask:type>
                    <ask:lineSketchScribble/>
                  </ask:type>
                </ask:lineSketchStyleProps>
              </a:ext>
            </a:extLst>
          </a:ln>
          <a:effectLst>
            <a:glow rad="228600">
              <a:schemeClr val="accent3">
                <a:satMod val="175000"/>
                <a:alpha val="40000"/>
              </a:schemeClr>
            </a:glow>
          </a:effectLst>
          <a:scene3d>
            <a:camera prst="perspectiveAbove"/>
            <a:lightRig rig="threePt" dir="t"/>
          </a:scene3d>
        </p:spPr>
        <p:style>
          <a:lnRef idx="2">
            <a:schemeClr val="accent5"/>
          </a:lnRef>
          <a:fillRef idx="1">
            <a:schemeClr val="lt1"/>
          </a:fillRef>
          <a:effectRef idx="0">
            <a:schemeClr val="accent5"/>
          </a:effectRef>
          <a:fontRef idx="minor">
            <a:schemeClr val="dk1"/>
          </a:fontRef>
        </p:style>
        <p:txBody>
          <a:bodyPr>
            <a:normAutofit/>
          </a:bodyPr>
          <a:lstStyle/>
          <a:p>
            <a:pPr algn="ctr"/>
            <a:br>
              <a:rPr lang="en-US" sz="4500" dirty="0">
                <a:solidFill>
                  <a:srgbClr val="00B0F0"/>
                </a:solidFill>
                <a:latin typeface="Algerian" panose="04020705040A02060702" pitchFamily="82" charset="0"/>
              </a:rPr>
            </a:br>
            <a:r>
              <a:rPr lang="en-US" sz="6600" dirty="0">
                <a:ln>
                  <a:solidFill>
                    <a:srgbClr val="CC0000"/>
                  </a:solidFill>
                </a:ln>
                <a:solidFill>
                  <a:srgbClr val="FF0000"/>
                </a:solidFill>
                <a:effectLst>
                  <a:glow rad="228600">
                    <a:schemeClr val="accent2">
                      <a:satMod val="175000"/>
                      <a:alpha val="40000"/>
                    </a:schemeClr>
                  </a:glow>
                  <a:reflection blurRad="6350" stA="60000" endA="900" endPos="60000" dist="29997" dir="5400000" sy="-100000" algn="bl" rotWithShape="0"/>
                </a:effectLst>
                <a:latin typeface="Algerian" panose="04020705040A02060702" pitchFamily="82" charset="0"/>
              </a:rPr>
              <a:t>Methodology </a:t>
            </a:r>
            <a:endParaRPr lang="en-IN" sz="6600" dirty="0">
              <a:ln>
                <a:solidFill>
                  <a:srgbClr val="CC0000"/>
                </a:solidFill>
              </a:ln>
              <a:solidFill>
                <a:srgbClr val="FF0000"/>
              </a:solidFill>
              <a:effectLst>
                <a:glow rad="228600">
                  <a:schemeClr val="accent2">
                    <a:satMod val="175000"/>
                    <a:alpha val="40000"/>
                  </a:schemeClr>
                </a:glow>
                <a:reflection blurRad="6350" stA="60000" endA="900" endPos="60000" dist="29997" dir="5400000" sy="-100000" algn="bl" rotWithShape="0"/>
              </a:effectLst>
              <a:latin typeface="Algerian" panose="04020705040A02060702" pitchFamily="82" charset="0"/>
            </a:endParaRPr>
          </a:p>
        </p:txBody>
      </p:sp>
    </p:spTree>
    <p:extLst>
      <p:ext uri="{BB962C8B-B14F-4D97-AF65-F5344CB8AC3E}">
        <p14:creationId xmlns:p14="http://schemas.microsoft.com/office/powerpoint/2010/main" val="2485270849"/>
      </p:ext>
    </p:extLst>
  </p:cSld>
  <p:clrMapOvr>
    <a:masterClrMapping/>
  </p:clrMapOvr>
  <p:transition spd="slow" advClick="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5BAA-B0F2-F001-A8B8-3701847A9884}"/>
              </a:ext>
            </a:extLst>
          </p:cNvPr>
          <p:cNvSpPr>
            <a:spLocks noGrp="1"/>
          </p:cNvSpPr>
          <p:nvPr>
            <p:ph type="title"/>
          </p:nvPr>
        </p:nvSpPr>
        <p:spPr>
          <a:xfrm>
            <a:off x="935666" y="733647"/>
            <a:ext cx="10356112" cy="1571403"/>
          </a:xfr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cmpd="dbl">
            <a:noFill/>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lnRef>
          <a:fillRef idx="1">
            <a:schemeClr val="lt1"/>
          </a:fillRef>
          <a:effectRef idx="0">
            <a:schemeClr val="accent2"/>
          </a:effectRef>
          <a:fontRef idx="minor">
            <a:schemeClr val="dk1"/>
          </a:fontRef>
        </p:style>
        <p:txBody>
          <a:bodyPr>
            <a:noAutofit/>
          </a:bodyPr>
          <a:lstStyle/>
          <a:p>
            <a:pPr algn="ctr"/>
            <a:r>
              <a:rPr lang="en-US" sz="2100" dirty="0">
                <a:solidFill>
                  <a:srgbClr val="20160F"/>
                </a:solidFill>
                <a:latin typeface="Bell MT" panose="02020503060305020303" pitchFamily="18" charset="0"/>
              </a:rPr>
              <a:t>TITLE OF THE PROJECT </a:t>
            </a:r>
            <a:br>
              <a:rPr lang="en-US" sz="2100" dirty="0">
                <a:latin typeface="Bell MT" panose="02020503060305020303" pitchFamily="18" charset="0"/>
              </a:rPr>
            </a:br>
            <a:r>
              <a:rPr lang="en-US" sz="2100" dirty="0"/>
              <a:t>     </a:t>
            </a:r>
            <a:r>
              <a:rPr lang="en-US" sz="2400" b="1" dirty="0">
                <a:solidFill>
                  <a:srgbClr val="FF0000"/>
                </a:solidFill>
                <a:effectLst>
                  <a:outerShdw blurRad="38100" dist="38100" dir="2700000" algn="tl">
                    <a:srgbClr val="000000">
                      <a:alpha val="43137"/>
                    </a:srgbClr>
                  </a:outerShdw>
                </a:effectLst>
                <a:latin typeface="Algerian" panose="04020705040A02060702" pitchFamily="82" charset="0"/>
              </a:rPr>
              <a:t>Breast Cancer Analysis and Prediction using</a:t>
            </a:r>
            <a:br>
              <a:rPr lang="en-US" sz="2400" b="1" dirty="0">
                <a:solidFill>
                  <a:srgbClr val="FF0000"/>
                </a:solidFill>
                <a:effectLst>
                  <a:outerShdw blurRad="38100" dist="38100" dir="2700000" algn="tl">
                    <a:srgbClr val="000000">
                      <a:alpha val="43137"/>
                    </a:srgbClr>
                  </a:outerShdw>
                </a:effectLst>
                <a:latin typeface="Algerian" panose="04020705040A02060702" pitchFamily="82" charset="0"/>
              </a:rPr>
            </a:br>
            <a:r>
              <a:rPr lang="en-US" sz="2400" b="1" dirty="0">
                <a:solidFill>
                  <a:srgbClr val="FF0000"/>
                </a:solidFill>
                <a:effectLst>
                  <a:outerShdw blurRad="38100" dist="38100" dir="2700000" algn="tl">
                    <a:srgbClr val="000000">
                      <a:alpha val="43137"/>
                    </a:srgbClr>
                  </a:outerShdw>
                </a:effectLst>
                <a:latin typeface="Algerian" panose="04020705040A02060702" pitchFamily="82" charset="0"/>
              </a:rPr>
              <a:t> Machine Learning Algorithms </a:t>
            </a:r>
            <a:br>
              <a:rPr lang="en-US" sz="2100" dirty="0">
                <a:latin typeface="Algerian" panose="04020705040A02060702" pitchFamily="82" charset="0"/>
              </a:rPr>
            </a:br>
            <a:r>
              <a:rPr lang="en-US" sz="2100" dirty="0">
                <a:latin typeface="Algerian" panose="04020705040A02060702" pitchFamily="82" charset="0"/>
              </a:rPr>
              <a:t> </a:t>
            </a:r>
            <a:r>
              <a:rPr lang="en-US" sz="2100" u="sng" dirty="0">
                <a:solidFill>
                  <a:srgbClr val="00B050"/>
                </a:solidFill>
              </a:rPr>
              <a:t>STUDENTS PARTICIPATE</a:t>
            </a:r>
            <a:endParaRPr lang="en-IN" sz="2100" dirty="0"/>
          </a:p>
        </p:txBody>
      </p:sp>
      <p:sp>
        <p:nvSpPr>
          <p:cNvPr id="7" name="Content Placeholder 6">
            <a:extLst>
              <a:ext uri="{FF2B5EF4-FFF2-40B4-BE49-F238E27FC236}">
                <a16:creationId xmlns:a16="http://schemas.microsoft.com/office/drawing/2014/main" id="{16E23E2D-1B1E-9C0C-8640-83A53A8DB403}"/>
              </a:ext>
            </a:extLst>
          </p:cNvPr>
          <p:cNvSpPr>
            <a:spLocks noGrp="1"/>
          </p:cNvSpPr>
          <p:nvPr>
            <p:ph idx="1"/>
          </p:nvPr>
        </p:nvSpPr>
        <p:spPr>
          <a:xfrm>
            <a:off x="1616148" y="2488019"/>
            <a:ext cx="9080205" cy="3636334"/>
          </a:xfrm>
          <a:ln>
            <a:noFill/>
          </a:ln>
          <a:effectLst/>
          <a:scene3d>
            <a:camera prst="orthographicFront">
              <a:rot lat="0" lon="0" rev="0"/>
            </a:camera>
            <a:lightRig rig="contrasting" dir="t">
              <a:rot lat="0" lon="0" rev="7800000"/>
            </a:lightRig>
          </a:scene3d>
          <a:sp3d>
            <a:bevelT w="139700" h="139700"/>
          </a:sp3d>
        </p:spPr>
        <p:style>
          <a:lnRef idx="2">
            <a:schemeClr val="accent2"/>
          </a:lnRef>
          <a:fillRef idx="1">
            <a:schemeClr val="lt1"/>
          </a:fillRef>
          <a:effectRef idx="0">
            <a:schemeClr val="accent2"/>
          </a:effectRef>
          <a:fontRef idx="minor">
            <a:schemeClr val="dk1"/>
          </a:fontRef>
        </p:style>
        <p:txBody>
          <a:bodyPr>
            <a:normAutofit/>
          </a:bodyPr>
          <a:lstStyle/>
          <a:p>
            <a:endParaRPr lang="en-US" sz="1500" dirty="0">
              <a:solidFill>
                <a:schemeClr val="accent6">
                  <a:lumMod val="75000"/>
                </a:schemeClr>
              </a:solidFill>
            </a:endParaRPr>
          </a:p>
          <a:p>
            <a:endParaRPr lang="en-US" sz="1500" dirty="0">
              <a:solidFill>
                <a:schemeClr val="accent6">
                  <a:lumMod val="75000"/>
                </a:schemeClr>
              </a:solidFill>
            </a:endParaRPr>
          </a:p>
          <a:p>
            <a:endParaRPr lang="en-US" sz="1500" dirty="0">
              <a:solidFill>
                <a:schemeClr val="accent6">
                  <a:lumMod val="75000"/>
                </a:schemeClr>
              </a:solidFill>
            </a:endParaRPr>
          </a:p>
          <a:p>
            <a:pPr marL="0" indent="0">
              <a:buNone/>
            </a:pPr>
            <a:endParaRPr lang="en-US" sz="1500" dirty="0">
              <a:solidFill>
                <a:schemeClr val="accent6">
                  <a:lumMod val="75000"/>
                </a:schemeClr>
              </a:solidFill>
            </a:endParaRPr>
          </a:p>
          <a:p>
            <a:pPr marL="0" indent="0" algn="ctr">
              <a:buNone/>
            </a:pPr>
            <a:r>
              <a:rPr lang="en-US" sz="1500" dirty="0">
                <a:solidFill>
                  <a:schemeClr val="accent6">
                    <a:lumMod val="75000"/>
                  </a:schemeClr>
                </a:solidFill>
              </a:rPr>
              <a:t>    </a:t>
            </a:r>
            <a:r>
              <a:rPr lang="en-US" sz="900" dirty="0" err="1">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Badaganchi</a:t>
            </a:r>
            <a:r>
              <a:rPr lang="en-US"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 Dattesh            </a:t>
            </a:r>
            <a:r>
              <a:rPr lang="en-US" sz="900" dirty="0" err="1">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Bachu</a:t>
            </a:r>
            <a:r>
              <a:rPr lang="en-US"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 </a:t>
            </a:r>
            <a:r>
              <a:rPr lang="en-US" sz="900" dirty="0" err="1">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Rithika</a:t>
            </a:r>
            <a:r>
              <a:rPr lang="en-US"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                      Chavan Shravani                    Pooja </a:t>
            </a:r>
            <a:r>
              <a:rPr lang="en-US" sz="900" dirty="0" err="1">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patel</a:t>
            </a:r>
            <a:r>
              <a:rPr lang="en-US"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                              Mohan Sai                    </a:t>
            </a:r>
            <a:r>
              <a:rPr lang="en-US" sz="900" dirty="0" err="1">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Jangam</a:t>
            </a:r>
            <a:r>
              <a:rPr lang="en-US"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 Shiva </a:t>
            </a:r>
            <a:r>
              <a:rPr lang="en-IN"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Shankar </a:t>
            </a:r>
            <a:br>
              <a:rPr lang="en-US"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br>
            <a:r>
              <a:rPr lang="en-US"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     Group: BSc(MSDs)-3y         Group: BSc(MSDs)-3y        Group: BSc(MSDs)-3y         Group: BSc(MSDs)-3y         Group: BSc(MSDs)-3y                Group: BSc(MSDs)-3y</a:t>
            </a:r>
            <a:br>
              <a:rPr lang="en-US"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br>
            <a:r>
              <a:rPr lang="en-US" sz="900" dirty="0">
                <a:solidFill>
                  <a:schemeClr val="accent6">
                    <a:lumMod val="75000"/>
                  </a:schemeClr>
                </a:solidFill>
                <a:latin typeface="Nirmala UI" panose="020B0502040204020203" pitchFamily="34" charset="0"/>
                <a:ea typeface="Nirmala UI" panose="020B0502040204020203" pitchFamily="34" charset="0"/>
                <a:cs typeface="Nirmala UI" panose="020B0502040204020203" pitchFamily="34" charset="0"/>
              </a:rPr>
              <a:t>       Roll No:605820539003    Roll No:605820539002        Roll No:605820539006         Roll No:605820539021       Roll No:605820539014          Roll No:605820539009</a:t>
            </a:r>
          </a:p>
          <a:p>
            <a:pPr marL="0" indent="0" algn="ctr">
              <a:buNone/>
            </a:pPr>
            <a:r>
              <a:rPr lang="en-US" dirty="0">
                <a:solidFill>
                  <a:srgbClr val="FF0000"/>
                </a:solidFill>
              </a:rPr>
              <a:t>Supervisor of the Project</a:t>
            </a:r>
            <a:r>
              <a:rPr lang="en-US" dirty="0"/>
              <a:t>: </a:t>
            </a:r>
            <a:br>
              <a:rPr lang="en-US" dirty="0"/>
            </a:br>
            <a:r>
              <a:rPr lang="en-US" dirty="0">
                <a:solidFill>
                  <a:schemeClr val="accent6">
                    <a:lumMod val="50000"/>
                  </a:schemeClr>
                </a:solidFill>
              </a:rPr>
              <a:t>      Dr. </a:t>
            </a:r>
            <a:r>
              <a:rPr lang="en-US" dirty="0" err="1">
                <a:solidFill>
                  <a:schemeClr val="accent6">
                    <a:lumMod val="50000"/>
                  </a:schemeClr>
                </a:solidFill>
              </a:rPr>
              <a:t>S.Nagaprasad</a:t>
            </a:r>
            <a:r>
              <a:rPr lang="en-US" dirty="0">
                <a:solidFill>
                  <a:schemeClr val="accent6">
                    <a:lumMod val="50000"/>
                  </a:schemeClr>
                </a:solidFill>
              </a:rPr>
              <a:t>, </a:t>
            </a:r>
            <a:br>
              <a:rPr lang="en-US" dirty="0">
                <a:solidFill>
                  <a:schemeClr val="accent6">
                    <a:lumMod val="50000"/>
                  </a:schemeClr>
                </a:solidFill>
              </a:rPr>
            </a:br>
            <a:r>
              <a:rPr lang="en-US" dirty="0">
                <a:solidFill>
                  <a:schemeClr val="accent6">
                    <a:lumMod val="50000"/>
                  </a:schemeClr>
                </a:solidFill>
              </a:rPr>
              <a:t>Faculty of Data Science</a:t>
            </a:r>
            <a:br>
              <a:rPr lang="en-US" dirty="0">
                <a:solidFill>
                  <a:schemeClr val="accent6">
                    <a:lumMod val="50000"/>
                  </a:schemeClr>
                </a:solidFill>
              </a:rPr>
            </a:br>
            <a:r>
              <a:rPr lang="en-US" dirty="0">
                <a:solidFill>
                  <a:schemeClr val="accent6">
                    <a:lumMod val="50000"/>
                  </a:schemeClr>
                </a:solidFill>
              </a:rPr>
              <a:t>  Tara Government College (A), </a:t>
            </a:r>
            <a:r>
              <a:rPr lang="en-US" dirty="0" err="1">
                <a:solidFill>
                  <a:schemeClr val="accent6">
                    <a:lumMod val="50000"/>
                  </a:schemeClr>
                </a:solidFill>
              </a:rPr>
              <a:t>Sangareddy</a:t>
            </a:r>
            <a:r>
              <a:rPr lang="en-US" dirty="0">
                <a:solidFill>
                  <a:schemeClr val="accent6">
                    <a:lumMod val="50000"/>
                  </a:schemeClr>
                </a:solidFill>
              </a:rPr>
              <a:t>            </a:t>
            </a:r>
            <a:br>
              <a:rPr lang="en-US" u="sng" dirty="0">
                <a:solidFill>
                  <a:schemeClr val="accent6">
                    <a:lumMod val="50000"/>
                  </a:schemeClr>
                </a:solidFill>
              </a:rPr>
            </a:br>
            <a:br>
              <a:rPr lang="en-US" sz="900" dirty="0">
                <a:latin typeface="Nirmala UI" panose="020B0502040204020203" pitchFamily="34" charset="0"/>
                <a:ea typeface="Nirmala UI" panose="020B0502040204020203" pitchFamily="34" charset="0"/>
                <a:cs typeface="Nirmala UI" panose="020B0502040204020203" pitchFamily="34" charset="0"/>
              </a:rPr>
            </a:br>
            <a:endParaRPr lang="en-IN" sz="900" dirty="0">
              <a:latin typeface="Nirmala UI" panose="020B0502040204020203" pitchFamily="34" charset="0"/>
              <a:ea typeface="Nirmala UI" panose="020B0502040204020203" pitchFamily="34" charset="0"/>
              <a:cs typeface="Nirmala UI" panose="020B0502040204020203" pitchFamily="34" charset="0"/>
            </a:endParaRPr>
          </a:p>
        </p:txBody>
      </p:sp>
      <p:pic>
        <p:nvPicPr>
          <p:cNvPr id="3" name="Picture 2">
            <a:extLst>
              <a:ext uri="{FF2B5EF4-FFF2-40B4-BE49-F238E27FC236}">
                <a16:creationId xmlns:a16="http://schemas.microsoft.com/office/drawing/2014/main" id="{D9A09621-EADE-CC9F-278B-9B6E94D1E156}"/>
              </a:ext>
            </a:extLst>
          </p:cNvPr>
          <p:cNvPicPr>
            <a:picLocks noChangeAspect="1"/>
          </p:cNvPicPr>
          <p:nvPr/>
        </p:nvPicPr>
        <p:blipFill rotWithShape="1">
          <a:blip r:embed="rId3">
            <a:extLst>
              <a:ext uri="{28A0092B-C50C-407E-A947-70E740481C1C}">
                <a14:useLocalDpi xmlns:a14="http://schemas.microsoft.com/office/drawing/2010/main" val="0"/>
              </a:ext>
            </a:extLst>
          </a:blip>
          <a:srcRect l="15729" t="4104" r="7219" b="-1"/>
          <a:stretch/>
        </p:blipFill>
        <p:spPr>
          <a:xfrm>
            <a:off x="2300217" y="2667938"/>
            <a:ext cx="995423" cy="1080252"/>
          </a:xfrm>
          <a:prstGeom prst="rect">
            <a:avLst/>
          </a:prstGeom>
        </p:spPr>
      </p:pic>
      <p:pic>
        <p:nvPicPr>
          <p:cNvPr id="4" name="Picture 3">
            <a:extLst>
              <a:ext uri="{FF2B5EF4-FFF2-40B4-BE49-F238E27FC236}">
                <a16:creationId xmlns:a16="http://schemas.microsoft.com/office/drawing/2014/main" id="{6F2E8BC2-0636-3BC4-ED44-ED1F96F12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085" y="2667938"/>
            <a:ext cx="995423" cy="1080252"/>
          </a:xfrm>
          <a:prstGeom prst="rect">
            <a:avLst/>
          </a:prstGeom>
        </p:spPr>
      </p:pic>
      <p:pic>
        <p:nvPicPr>
          <p:cNvPr id="5" name="Picture 4">
            <a:extLst>
              <a:ext uri="{FF2B5EF4-FFF2-40B4-BE49-F238E27FC236}">
                <a16:creationId xmlns:a16="http://schemas.microsoft.com/office/drawing/2014/main" id="{82E1E10F-683B-01AF-E9B1-E86B44F14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7351" y="2667938"/>
            <a:ext cx="936023" cy="108025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69B74A0-24B3-BCCE-C90A-3B295B32E624}"/>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471496" y="2667938"/>
            <a:ext cx="936025" cy="1080252"/>
          </a:xfrm>
          <a:prstGeom prst="rect">
            <a:avLst/>
          </a:prstGeom>
        </p:spPr>
      </p:pic>
      <p:sp>
        <p:nvSpPr>
          <p:cNvPr id="9" name="AutoShape 2">
            <a:extLst>
              <a:ext uri="{FF2B5EF4-FFF2-40B4-BE49-F238E27FC236}">
                <a16:creationId xmlns:a16="http://schemas.microsoft.com/office/drawing/2014/main" id="{C15E6F0C-C196-D6BC-2B60-97CCCA988941}"/>
              </a:ext>
            </a:extLst>
          </p:cNvPr>
          <p:cNvSpPr>
            <a:spLocks noChangeAspect="1" noChangeArrowheads="1"/>
          </p:cNvSpPr>
          <p:nvPr/>
        </p:nvSpPr>
        <p:spPr bwMode="auto">
          <a:xfrm>
            <a:off x="8059471" y="3401269"/>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11" name="Picture 10">
            <a:extLst>
              <a:ext uri="{FF2B5EF4-FFF2-40B4-BE49-F238E27FC236}">
                <a16:creationId xmlns:a16="http://schemas.microsoft.com/office/drawing/2014/main" id="{A8EFEEC7-4F58-A81C-5F27-68254F1B1C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8320" y="2685395"/>
            <a:ext cx="936025" cy="1080252"/>
          </a:xfrm>
          <a:prstGeom prst="rect">
            <a:avLst/>
          </a:prstGeom>
        </p:spPr>
      </p:pic>
      <p:pic>
        <p:nvPicPr>
          <p:cNvPr id="13" name="Picture 12">
            <a:extLst>
              <a:ext uri="{FF2B5EF4-FFF2-40B4-BE49-F238E27FC236}">
                <a16:creationId xmlns:a16="http://schemas.microsoft.com/office/drawing/2014/main" id="{F8CCB33D-344C-CC5A-E80A-992E47D317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7721" y="2704002"/>
            <a:ext cx="994265" cy="1080252"/>
          </a:xfrm>
          <a:prstGeom prst="rect">
            <a:avLst/>
          </a:prstGeom>
        </p:spPr>
      </p:pic>
      <p:pic>
        <p:nvPicPr>
          <p:cNvPr id="1028" name="Picture 4" descr="Jignasa | Vijayawada">
            <a:extLst>
              <a:ext uri="{FF2B5EF4-FFF2-40B4-BE49-F238E27FC236}">
                <a16:creationId xmlns:a16="http://schemas.microsoft.com/office/drawing/2014/main" id="{CFC309DB-ECB7-8AB4-8D1C-A7F67503EBB1}"/>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a:off x="3194381" y="4481525"/>
            <a:ext cx="5477582" cy="129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354202"/>
      </p:ext>
    </p:extLst>
  </p:cSld>
  <p:clrMapOvr>
    <a:masterClrMapping/>
  </p:clrMapOvr>
  <p:transition spd="slow" advClick="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BEDB17-293C-F0D0-0C7D-65EDDA8E90AB}"/>
              </a:ext>
            </a:extLst>
          </p:cNvPr>
          <p:cNvSpPr>
            <a:spLocks noGrp="1"/>
          </p:cNvSpPr>
          <p:nvPr>
            <p:ph type="title"/>
          </p:nvPr>
        </p:nvSpPr>
        <p:spPr>
          <a:xfrm>
            <a:off x="2411235" y="671380"/>
            <a:ext cx="7748760" cy="583949"/>
          </a:xfrm>
          <a:ln w="57150"/>
          <a:effectLst>
            <a:glow rad="1397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a:noAutofit/>
          </a:bodyPr>
          <a:lstStyle/>
          <a:p>
            <a:r>
              <a:rPr lang="en-US" b="1" i="1" dirty="0">
                <a:solidFill>
                  <a:srgbClr val="CC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Exploring data using pair plots:</a:t>
            </a:r>
            <a:endParaRPr lang="en-IN" b="1" i="1" dirty="0">
              <a:solidFill>
                <a:srgbClr val="CC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147C740C-8CBE-647F-05D2-0FA8E2520A33}"/>
              </a:ext>
            </a:extLst>
          </p:cNvPr>
          <p:cNvSpPr>
            <a:spLocks noGrp="1"/>
          </p:cNvSpPr>
          <p:nvPr>
            <p:ph idx="1"/>
          </p:nvPr>
        </p:nvSpPr>
        <p:spPr>
          <a:xfrm>
            <a:off x="1584251" y="1796902"/>
            <a:ext cx="9367284" cy="4848447"/>
          </a:xfrm>
        </p:spPr>
        <p:style>
          <a:lnRef idx="2">
            <a:schemeClr val="accent1"/>
          </a:lnRef>
          <a:fillRef idx="1">
            <a:schemeClr val="lt1"/>
          </a:fillRef>
          <a:effectRef idx="0">
            <a:schemeClr val="accent1"/>
          </a:effectRef>
          <a:fontRef idx="minor">
            <a:schemeClr val="dk1"/>
          </a:fontRef>
        </p:style>
        <p:txBody>
          <a:bodyPr>
            <a:normAutofit/>
          </a:bodyPr>
          <a:lstStyle/>
          <a:p>
            <a:r>
              <a:rPr lang="en-IN" spc="-4" dirty="0">
                <a:solidFill>
                  <a:srgbClr val="000099"/>
                </a:solidFill>
                <a:latin typeface="Calibri" panose="020F0502020204030204" pitchFamily="34" charset="0"/>
                <a:ea typeface="Calibri" panose="020F0502020204030204" pitchFamily="34" charset="0"/>
              </a:rPr>
              <a:t>I plot features in 3 group and each group includes 10 features to observe better.</a:t>
            </a:r>
          </a:p>
          <a:p>
            <a:endParaRPr lang="en-IN" spc="-4" dirty="0">
              <a:solidFill>
                <a:srgbClr val="000099"/>
              </a:solidFill>
              <a:latin typeface="Calibri" panose="020F0502020204030204" pitchFamily="34" charset="0"/>
              <a:ea typeface="Calibri" panose="020F0502020204030204" pitchFamily="34" charset="0"/>
            </a:endParaRPr>
          </a:p>
          <a:p>
            <a:endParaRPr lang="en-IN" spc="-4" dirty="0">
              <a:solidFill>
                <a:srgbClr val="000099"/>
              </a:solidFill>
              <a:latin typeface="Calibri" panose="020F0502020204030204" pitchFamily="34" charset="0"/>
              <a:ea typeface="Calibri" panose="020F0502020204030204" pitchFamily="34" charset="0"/>
            </a:endParaRPr>
          </a:p>
          <a:p>
            <a:endParaRPr lang="en-IN" spc="-4" dirty="0">
              <a:solidFill>
                <a:srgbClr val="000099"/>
              </a:solidFill>
              <a:latin typeface="Calibri" panose="020F0502020204030204" pitchFamily="34" charset="0"/>
              <a:ea typeface="Calibri" panose="020F0502020204030204" pitchFamily="34" charset="0"/>
            </a:endParaRPr>
          </a:p>
          <a:p>
            <a:endParaRPr lang="en-IN" spc="-4" dirty="0">
              <a:solidFill>
                <a:srgbClr val="000099"/>
              </a:solidFill>
              <a:latin typeface="Calibri" panose="020F0502020204030204" pitchFamily="34" charset="0"/>
              <a:ea typeface="Calibri" panose="020F0502020204030204" pitchFamily="34" charset="0"/>
            </a:endParaRPr>
          </a:p>
          <a:p>
            <a:endParaRPr lang="en-IN" spc="-4" dirty="0">
              <a:solidFill>
                <a:srgbClr val="000099"/>
              </a:solidFill>
              <a:latin typeface="Calibri" panose="020F0502020204030204" pitchFamily="34" charset="0"/>
              <a:ea typeface="Calibri" panose="020F0502020204030204" pitchFamily="34" charset="0"/>
            </a:endParaRPr>
          </a:p>
          <a:p>
            <a:endParaRPr lang="en-IN" spc="-4" dirty="0">
              <a:solidFill>
                <a:srgbClr val="000099"/>
              </a:solidFill>
              <a:latin typeface="Calibri" panose="020F0502020204030204" pitchFamily="34" charset="0"/>
              <a:ea typeface="Calibri" panose="020F0502020204030204" pitchFamily="34" charset="0"/>
            </a:endParaRPr>
          </a:p>
          <a:p>
            <a:endParaRPr lang="en-IN" spc="-4" dirty="0">
              <a:solidFill>
                <a:srgbClr val="000099"/>
              </a:solidFill>
              <a:latin typeface="Calibri" panose="020F0502020204030204" pitchFamily="34" charset="0"/>
              <a:ea typeface="Calibri" panose="020F0502020204030204" pitchFamily="34" charset="0"/>
            </a:endParaRPr>
          </a:p>
          <a:p>
            <a:endParaRPr lang="en-IN" spc="-4" dirty="0">
              <a:solidFill>
                <a:srgbClr val="000099"/>
              </a:solidFill>
              <a:latin typeface="Calibri" panose="020F0502020204030204" pitchFamily="34" charset="0"/>
              <a:ea typeface="Calibri" panose="020F0502020204030204" pitchFamily="34" charset="0"/>
            </a:endParaRPr>
          </a:p>
          <a:p>
            <a:endParaRPr lang="en-IN" spc="-4" dirty="0">
              <a:solidFill>
                <a:srgbClr val="000099"/>
              </a:solidFill>
              <a:latin typeface="Calibri" panose="020F0502020204030204" pitchFamily="34" charset="0"/>
              <a:ea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                                           This are pair plot for mean column </a:t>
            </a:r>
            <a:endParaRPr lang="en-IN" spc="-4" dirty="0">
              <a:solidFill>
                <a:srgbClr val="000099"/>
              </a:solidFill>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1245F290-98B3-3FA2-E449-2785F7CE4F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6531" y="2258767"/>
            <a:ext cx="6518938" cy="3397753"/>
          </a:xfrm>
          <a:prstGeom prst="rect">
            <a:avLst/>
          </a:prstGeom>
          <a:noFill/>
          <a:ln>
            <a:solidFill>
              <a:srgbClr val="CC0000"/>
            </a:solidFill>
          </a:ln>
          <a:effectLst>
            <a:innerShdw blurRad="114300">
              <a:prstClr val="black"/>
            </a:innerShdw>
          </a:effectLst>
        </p:spPr>
      </p:pic>
      <p:sp>
        <p:nvSpPr>
          <p:cNvPr id="8" name="Oval 7">
            <a:extLst>
              <a:ext uri="{FF2B5EF4-FFF2-40B4-BE49-F238E27FC236}">
                <a16:creationId xmlns:a16="http://schemas.microsoft.com/office/drawing/2014/main" id="{D258C8A4-7CE5-AF17-0CF3-5532417D4831}"/>
              </a:ext>
            </a:extLst>
          </p:cNvPr>
          <p:cNvSpPr/>
          <p:nvPr/>
        </p:nvSpPr>
        <p:spPr>
          <a:xfrm>
            <a:off x="9664318" y="2503316"/>
            <a:ext cx="495677" cy="48209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350" dirty="0">
                <a:ln w="0"/>
                <a:solidFill>
                  <a:schemeClr val="tx1"/>
                </a:solidFill>
                <a:effectLst>
                  <a:outerShdw blurRad="38100" dist="19050" dir="2700000" algn="tl" rotWithShape="0">
                    <a:schemeClr val="dk1">
                      <a:alpha val="40000"/>
                    </a:schemeClr>
                  </a:outerShdw>
                </a:effectLst>
              </a:rPr>
              <a:t>1</a:t>
            </a:r>
            <a:endParaRPr lang="en-IN"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30260123"/>
      </p:ext>
    </p:extLst>
  </p:cSld>
  <p:clrMapOvr>
    <a:masterClrMapping/>
  </p:clrMapOvr>
  <p:transition spd="slow" advClick="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BE119-4A46-B0FC-D5A4-8CC513545D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7777" y="531914"/>
            <a:ext cx="7315223" cy="4614244"/>
          </a:xfrm>
          <a:prstGeom prst="rect">
            <a:avLst/>
          </a:prstGeom>
          <a:noFill/>
          <a:ln>
            <a:solidFill>
              <a:schemeClr val="accent4">
                <a:lumMod val="50000"/>
              </a:schemeClr>
            </a:solidFill>
          </a:ln>
          <a:effectLst>
            <a:innerShdw blurRad="114300">
              <a:prstClr val="black"/>
            </a:innerShdw>
          </a:effectLst>
        </p:spPr>
      </p:pic>
      <p:sp>
        <p:nvSpPr>
          <p:cNvPr id="22" name="Rectangle 21">
            <a:extLst>
              <a:ext uri="{FF2B5EF4-FFF2-40B4-BE49-F238E27FC236}">
                <a16:creationId xmlns:a16="http://schemas.microsoft.com/office/drawing/2014/main" id="{20CE6EF5-792F-5666-1BAE-DE7529E2EE71}"/>
              </a:ext>
            </a:extLst>
          </p:cNvPr>
          <p:cNvSpPr/>
          <p:nvPr/>
        </p:nvSpPr>
        <p:spPr>
          <a:xfrm>
            <a:off x="2445489" y="5305647"/>
            <a:ext cx="6060558" cy="8718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350" spc="-4" dirty="0">
                <a:solidFill>
                  <a:srgbClr val="292929"/>
                </a:solidFill>
                <a:latin typeface="Calibri" panose="020F0502020204030204" pitchFamily="34" charset="0"/>
                <a:ea typeface="Calibri" panose="020F0502020204030204" pitchFamily="34" charset="0"/>
              </a:rPr>
              <a:t>          </a:t>
            </a:r>
            <a:r>
              <a:rPr lang="en-IN" sz="2400" spc="-4"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This are pair plot for SE columns</a:t>
            </a:r>
            <a:endParaRPr lang="en-IN"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4882A8B7-112F-34BA-4805-0B5C716F1775}"/>
              </a:ext>
            </a:extLst>
          </p:cNvPr>
          <p:cNvSpPr/>
          <p:nvPr/>
        </p:nvSpPr>
        <p:spPr>
          <a:xfrm>
            <a:off x="9541755" y="710079"/>
            <a:ext cx="502468" cy="63827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50" dirty="0"/>
              <a:t>2</a:t>
            </a:r>
            <a:endParaRPr lang="en-IN" sz="1350" dirty="0"/>
          </a:p>
        </p:txBody>
      </p:sp>
    </p:spTree>
    <p:extLst>
      <p:ext uri="{BB962C8B-B14F-4D97-AF65-F5344CB8AC3E}">
        <p14:creationId xmlns:p14="http://schemas.microsoft.com/office/powerpoint/2010/main" val="1716017841"/>
      </p:ext>
    </p:extLst>
  </p:cSld>
  <p:clrMapOvr>
    <a:masterClrMapping/>
  </p:clrMapOvr>
  <p:transition spd="slow" advClick="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837DD-2378-1AF5-55F1-263F887C376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7414" y="338036"/>
            <a:ext cx="8409586" cy="4914448"/>
          </a:xfrm>
          <a:prstGeom prst="rect">
            <a:avLst/>
          </a:prstGeom>
          <a:noFill/>
          <a:ln>
            <a:solidFill>
              <a:schemeClr val="accent3">
                <a:lumMod val="75000"/>
              </a:schemeClr>
            </a:solidFill>
          </a:ln>
          <a:effectLst>
            <a:innerShdw blurRad="114300">
              <a:prstClr val="black"/>
            </a:innerShdw>
          </a:effectLst>
        </p:spPr>
      </p:pic>
      <p:sp>
        <p:nvSpPr>
          <p:cNvPr id="3" name="Rectangle 2">
            <a:extLst>
              <a:ext uri="{FF2B5EF4-FFF2-40B4-BE49-F238E27FC236}">
                <a16:creationId xmlns:a16="http://schemas.microsoft.com/office/drawing/2014/main" id="{A897EC9D-20CE-3BB5-2033-D1D6B9C9EB55}"/>
              </a:ext>
            </a:extLst>
          </p:cNvPr>
          <p:cNvSpPr/>
          <p:nvPr/>
        </p:nvSpPr>
        <p:spPr>
          <a:xfrm>
            <a:off x="2688528" y="5459463"/>
            <a:ext cx="6306615" cy="7605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lnSpc>
                <a:spcPct val="107000"/>
              </a:lnSpc>
              <a:spcAft>
                <a:spcPts val="600"/>
              </a:spcAft>
            </a:pPr>
            <a:r>
              <a:rPr lang="en-IN" sz="2400" spc="-4"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This are pair plot for worst columns</a:t>
            </a:r>
            <a:endParaRPr lang="en-IN" sz="2400"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Oval 3">
            <a:extLst>
              <a:ext uri="{FF2B5EF4-FFF2-40B4-BE49-F238E27FC236}">
                <a16:creationId xmlns:a16="http://schemas.microsoft.com/office/drawing/2014/main" id="{A8922440-2A1B-3203-4FFA-248B8535563A}"/>
              </a:ext>
            </a:extLst>
          </p:cNvPr>
          <p:cNvSpPr/>
          <p:nvPr/>
        </p:nvSpPr>
        <p:spPr>
          <a:xfrm>
            <a:off x="10279587" y="623483"/>
            <a:ext cx="549998" cy="74397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3</a:t>
            </a:r>
            <a:endParaRPr lang="en-IN" dirty="0"/>
          </a:p>
        </p:txBody>
      </p:sp>
    </p:spTree>
    <p:extLst>
      <p:ext uri="{BB962C8B-B14F-4D97-AF65-F5344CB8AC3E}">
        <p14:creationId xmlns:p14="http://schemas.microsoft.com/office/powerpoint/2010/main" val="614781221"/>
      </p:ext>
    </p:extLst>
  </p:cSld>
  <p:clrMapOvr>
    <a:masterClrMapping/>
  </p:clrMapOvr>
  <p:transition spd="slow" advClick="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59FD-8DEF-1B10-72D1-A8F007A98239}"/>
              </a:ext>
            </a:extLst>
          </p:cNvPr>
          <p:cNvSpPr>
            <a:spLocks noGrp="1"/>
          </p:cNvSpPr>
          <p:nvPr>
            <p:ph type="title"/>
          </p:nvPr>
        </p:nvSpPr>
        <p:spPr>
          <a:xfrm>
            <a:off x="2127066" y="592663"/>
            <a:ext cx="7762340" cy="715142"/>
          </a:xfrm>
          <a:ln w="57150"/>
        </p:spPr>
        <p:style>
          <a:lnRef idx="2">
            <a:schemeClr val="accent1"/>
          </a:lnRef>
          <a:fillRef idx="1">
            <a:schemeClr val="lt1"/>
          </a:fillRef>
          <a:effectRef idx="0">
            <a:schemeClr val="accent1"/>
          </a:effectRef>
          <a:fontRef idx="minor">
            <a:schemeClr val="dk1"/>
          </a:fontRef>
        </p:style>
        <p:txBody>
          <a:bodyPr>
            <a:normAutofit/>
          </a:bodyPr>
          <a:lstStyle/>
          <a:p>
            <a:pPr algn="ctr"/>
            <a:r>
              <a:rPr lang="en-US" sz="4000" b="1" u="sng" dirty="0">
                <a:solidFill>
                  <a:srgbClr val="CC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preprocessing</a:t>
            </a:r>
            <a:r>
              <a:rPr lang="en-US" b="1" u="sng" dirty="0">
                <a:solidFill>
                  <a:srgbClr val="CC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IN" b="1" u="sng" dirty="0">
              <a:solidFill>
                <a:srgbClr val="CC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A6A252-C7B1-F66B-2DE4-75DC2BCA4658}"/>
              </a:ext>
            </a:extLst>
          </p:cNvPr>
          <p:cNvSpPr>
            <a:spLocks noGrp="1"/>
          </p:cNvSpPr>
          <p:nvPr>
            <p:ph idx="1"/>
          </p:nvPr>
        </p:nvSpPr>
        <p:spPr>
          <a:xfrm>
            <a:off x="1020727" y="1552353"/>
            <a:ext cx="10037134" cy="3413052"/>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lnRef>
          <a:fillRef idx="1">
            <a:schemeClr val="lt1"/>
          </a:fillRef>
          <a:effectRef idx="0">
            <a:schemeClr val="accent2"/>
          </a:effectRef>
          <a:fontRef idx="minor">
            <a:schemeClr val="dk1"/>
          </a:fontRef>
        </p:style>
        <p:txBody>
          <a:bodyPr>
            <a:noAutofit/>
          </a:bodyPr>
          <a:lstStyle/>
          <a:p>
            <a:pPr>
              <a:lnSpc>
                <a:spcPct val="107000"/>
              </a:lnSpc>
              <a:spcBef>
                <a:spcPts val="450"/>
              </a:spcBef>
              <a:spcAft>
                <a:spcPts val="600"/>
              </a:spcAft>
            </a:pPr>
            <a:r>
              <a:rPr lang="en-IN" sz="20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Fixing imbalance using SMOTE technique.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450"/>
              </a:spcBef>
              <a:spcAft>
                <a:spcPts val="600"/>
              </a:spcAft>
              <a:buNone/>
            </a:pPr>
            <a:r>
              <a:rPr lang="en-IN" sz="20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        </a:t>
            </a:r>
            <a:r>
              <a:rPr lang="en-IN" sz="2000" spc="-4"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SMOTE:</a:t>
            </a:r>
            <a:endPar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450"/>
              </a:spcBef>
              <a:spcAft>
                <a:spcPts val="600"/>
              </a:spcAft>
            </a:pPr>
            <a:r>
              <a:rPr lang="en-IN" sz="20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SMOTE is a machine learning technique that solves problems that occur when using an </a:t>
            </a:r>
            <a:r>
              <a:rPr lang="en-IN" sz="2000" b="1"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imbalanced data set</a:t>
            </a:r>
            <a:r>
              <a:rPr lang="en-IN" sz="20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 Imbalanced data sets often occur in practice, and it is crucial to master the tools needed to work with this type of data.</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450"/>
              </a:spcBef>
              <a:spcAft>
                <a:spcPts val="600"/>
              </a:spcAft>
            </a:pPr>
            <a:r>
              <a:rPr lang="en-IN" sz="20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SMOTE stands for </a:t>
            </a:r>
            <a:r>
              <a:rPr lang="en-IN" sz="2000" b="1"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Synthetic Minority Oversampling Technique</a:t>
            </a:r>
            <a:r>
              <a:rPr lang="en-IN" sz="20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 The method was proposed in a 2002 paper in the Journal of Artificial Intelligence Research. SMOTE is an improved method of dealing with imbalanced data in classification problems</a:t>
            </a:r>
            <a:r>
              <a:rPr lang="en-IN"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C6500AD-21E2-4BE9-DBD6-53D3A3CA67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1526" y="5094338"/>
            <a:ext cx="5974251" cy="1604173"/>
          </a:xfrm>
          <a:prstGeom prst="rect">
            <a:avLst/>
          </a:prstGeom>
          <a:noFill/>
          <a:ln>
            <a:noFill/>
          </a:ln>
        </p:spPr>
      </p:pic>
    </p:spTree>
    <p:extLst>
      <p:ext uri="{BB962C8B-B14F-4D97-AF65-F5344CB8AC3E}">
        <p14:creationId xmlns:p14="http://schemas.microsoft.com/office/powerpoint/2010/main" val="3157770523"/>
      </p:ext>
    </p:extLst>
  </p:cSld>
  <p:clrMapOvr>
    <a:masterClrMapping/>
  </p:clrMapOvr>
  <p:transition spd="slow" advClick="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A2FF-3176-5D8A-DBBC-6E9ACDCDFE6B}"/>
              </a:ext>
            </a:extLst>
          </p:cNvPr>
          <p:cNvSpPr>
            <a:spLocks noGrp="1"/>
          </p:cNvSpPr>
          <p:nvPr>
            <p:ph type="title"/>
          </p:nvPr>
        </p:nvSpPr>
        <p:spPr>
          <a:xfrm>
            <a:off x="2291315" y="478466"/>
            <a:ext cx="7293936" cy="839045"/>
          </a:xfrm>
        </p:spPr>
        <p:style>
          <a:lnRef idx="2">
            <a:schemeClr val="accent1"/>
          </a:lnRef>
          <a:fillRef idx="1">
            <a:schemeClr val="lt1"/>
          </a:fillRef>
          <a:effectRef idx="0">
            <a:schemeClr val="accent1"/>
          </a:effectRef>
          <a:fontRef idx="minor">
            <a:schemeClr val="dk1"/>
          </a:fontRef>
        </p:style>
        <p:txBody>
          <a:bodyPr>
            <a:noAutofit/>
          </a:bodyPr>
          <a:lstStyle/>
          <a:p>
            <a:pPr algn="ctr"/>
            <a:r>
              <a:rPr lang="en-IN" sz="4000" b="1" u="sng" spc="-4" dirty="0">
                <a:solidFill>
                  <a:srgbClr val="000099"/>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Data Manipulation</a:t>
            </a:r>
            <a:br>
              <a:rPr lang="en-IN" sz="4000" b="1" u="sng" dirty="0">
                <a:solidFill>
                  <a:srgbClr val="000099"/>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endParaRPr lang="en-IN" sz="4000" b="1" u="sng" dirty="0">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7967BC-4AF3-735F-B63D-25BF900432BC}"/>
              </a:ext>
            </a:extLst>
          </p:cNvPr>
          <p:cNvSpPr>
            <a:spLocks noGrp="1"/>
          </p:cNvSpPr>
          <p:nvPr>
            <p:ph idx="1"/>
          </p:nvPr>
        </p:nvSpPr>
        <p:spPr>
          <a:xfrm>
            <a:off x="1180214" y="1733108"/>
            <a:ext cx="9516139" cy="4774018"/>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a:lnSpc>
                <a:spcPct val="107000"/>
              </a:lnSpc>
              <a:spcAft>
                <a:spcPts val="600"/>
              </a:spcAft>
            </a:pPr>
            <a:r>
              <a:rPr lang="en-IN" sz="1575"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In this project, the cohort of 569 patients is randomly divided into two parts: two-third (70%)(training set) for developing a prediction model and the remaining one-third (30%) for validating the developed model (test set)</a:t>
            </a:r>
          </a:p>
          <a:p>
            <a:pPr>
              <a:lnSpc>
                <a:spcPct val="107000"/>
              </a:lnSpc>
              <a:spcAft>
                <a:spcPts val="600"/>
              </a:spcAft>
            </a:pPr>
            <a:endParaRPr lang="en-IN" sz="1575"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600"/>
              </a:spcAft>
            </a:pPr>
            <a:endParaRPr lang="en-IN" sz="1575"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600"/>
              </a:spcAft>
            </a:pPr>
            <a:endParaRPr lang="en-IN" spc="-4" dirty="0">
              <a:solidFill>
                <a:srgbClr val="292929"/>
              </a:solidFill>
              <a:latin typeface="Arial" panose="020B0604020202020204" pitchFamily="34" charset="0"/>
              <a:ea typeface="Calibri" panose="020F0502020204030204" pitchFamily="34" charset="0"/>
              <a:cs typeface="Arial" panose="020B0604020202020204" pitchFamily="34" charset="0"/>
            </a:endParaRPr>
          </a:p>
          <a:p>
            <a:pPr marL="0" indent="0">
              <a:lnSpc>
                <a:spcPct val="107000"/>
              </a:lnSpc>
              <a:spcAft>
                <a:spcPts val="600"/>
              </a:spcAft>
              <a:buNone/>
            </a:pPr>
            <a:endParaRPr lang="en-IN" spc="-4" dirty="0">
              <a:solidFill>
                <a:srgbClr val="292929"/>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600"/>
              </a:spcAft>
              <a:buNone/>
            </a:pPr>
            <a:endParaRPr lang="en-IN" spc="-4" dirty="0">
              <a:solidFill>
                <a:srgbClr val="292929"/>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600"/>
              </a:spcAft>
              <a:buNone/>
            </a:pPr>
            <a:r>
              <a:rPr lang="en-IN" sz="21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        </a:t>
            </a:r>
            <a:r>
              <a:rPr lang="en-IN" sz="2600" b="1" spc="-4"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t>Feature scaling: </a:t>
            </a:r>
            <a:endParaRPr lang="en-IN" sz="2600" b="1" dirty="0">
              <a:solidFill>
                <a:srgbClr val="20160F"/>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600"/>
              </a:spcAft>
            </a:pPr>
            <a:r>
              <a:rPr lang="en-IN" sz="2100" spc="-4"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t>Feature scaling is a method to standardize the features present in the data in a fixed range. It has to perform during the data pre-processing. It has two main ways Standardization and Normalization. </a:t>
            </a:r>
            <a:endParaRPr lang="en-IN" sz="21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600"/>
              </a:spcAft>
            </a:pPr>
            <a:r>
              <a:rPr lang="en-IN" sz="2100" spc="-4"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t>In this project doing two types standardizations.</a:t>
            </a:r>
            <a:endParaRPr lang="en-IN" sz="21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600"/>
              </a:spcAft>
              <a:buNone/>
            </a:pPr>
            <a:r>
              <a:rPr lang="en-IN" sz="2100" spc="-4"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t>        One is the training standardization,  Second is the test standardization</a:t>
            </a:r>
            <a:endParaRPr lang="en-IN" sz="21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600"/>
              </a:spcAft>
              <a:buNone/>
            </a:pPr>
            <a:r>
              <a:rPr lang="en-IN" sz="21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 </a:t>
            </a:r>
            <a:endParaRPr lang="en-IN" sz="2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1DA8211-D20D-1C02-3185-CDD74EB386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8"/>
          <a:stretch/>
        </p:blipFill>
        <p:spPr bwMode="auto">
          <a:xfrm>
            <a:off x="3085354" y="2342049"/>
            <a:ext cx="5388794" cy="1677058"/>
          </a:xfrm>
          <a:prstGeom prst="rect">
            <a:avLst/>
          </a:prstGeom>
          <a:noFill/>
          <a:ln>
            <a:noFill/>
          </a:ln>
        </p:spPr>
      </p:pic>
    </p:spTree>
    <p:extLst>
      <p:ext uri="{BB962C8B-B14F-4D97-AF65-F5344CB8AC3E}">
        <p14:creationId xmlns:p14="http://schemas.microsoft.com/office/powerpoint/2010/main" val="603615219"/>
      </p:ext>
    </p:extLst>
  </p:cSld>
  <p:clrMapOvr>
    <a:masterClrMapping/>
  </p:clrMapOvr>
  <p:transition spd="slow" advClick="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DCEFE7-30C8-8A99-699F-69189A411D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3135" y="531628"/>
            <a:ext cx="9782828" cy="2817588"/>
          </a:xfrm>
          <a:prstGeom prst="rect">
            <a:avLst/>
          </a:prstGeom>
          <a:noFill/>
          <a:ln>
            <a:solidFill>
              <a:srgbClr val="20160F"/>
            </a:solidFill>
          </a:ln>
        </p:spPr>
      </p:pic>
      <p:pic>
        <p:nvPicPr>
          <p:cNvPr id="5" name="Picture 4">
            <a:extLst>
              <a:ext uri="{FF2B5EF4-FFF2-40B4-BE49-F238E27FC236}">
                <a16:creationId xmlns:a16="http://schemas.microsoft.com/office/drawing/2014/main" id="{8DCA09D0-CB33-D66E-88C6-BCA39898574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3134" y="3508790"/>
            <a:ext cx="9782828" cy="2977070"/>
          </a:xfrm>
          <a:prstGeom prst="rect">
            <a:avLst/>
          </a:prstGeom>
          <a:noFill/>
          <a:ln>
            <a:solidFill>
              <a:srgbClr val="20160F"/>
            </a:solidFill>
          </a:ln>
        </p:spPr>
      </p:pic>
    </p:spTree>
    <p:extLst>
      <p:ext uri="{BB962C8B-B14F-4D97-AF65-F5344CB8AC3E}">
        <p14:creationId xmlns:p14="http://schemas.microsoft.com/office/powerpoint/2010/main" val="2332203733"/>
      </p:ext>
    </p:extLst>
  </p:cSld>
  <p:clrMapOvr>
    <a:masterClrMapping/>
  </p:clrMapOvr>
  <p:transition spd="slow" advClick="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F7CC-8C63-A306-9D1E-6D506CD5858C}"/>
              </a:ext>
            </a:extLst>
          </p:cNvPr>
          <p:cNvSpPr>
            <a:spLocks noGrp="1"/>
          </p:cNvSpPr>
          <p:nvPr>
            <p:ph type="title"/>
          </p:nvPr>
        </p:nvSpPr>
        <p:spPr>
          <a:xfrm>
            <a:off x="3179136" y="733647"/>
            <a:ext cx="6826102" cy="797441"/>
          </a:xfrm>
          <a:gradFill flip="none" rotWithShape="1">
            <a:gsLst>
              <a:gs pos="0">
                <a:srgbClr val="660066">
                  <a:tint val="66000"/>
                  <a:satMod val="160000"/>
                </a:srgbClr>
              </a:gs>
              <a:gs pos="50000">
                <a:srgbClr val="660066">
                  <a:tint val="44500"/>
                  <a:satMod val="160000"/>
                </a:srgbClr>
              </a:gs>
              <a:gs pos="100000">
                <a:srgbClr val="660066">
                  <a:tint val="23500"/>
                  <a:satMod val="160000"/>
                </a:srgbClr>
              </a:gs>
            </a:gsLst>
            <a:lin ang="18900000" scaled="1"/>
            <a:tileRect/>
          </a:gradFill>
          <a:ln>
            <a:prstDash val="dash"/>
          </a:ln>
        </p:spPr>
        <p:style>
          <a:lnRef idx="2">
            <a:schemeClr val="accent1"/>
          </a:lnRef>
          <a:fillRef idx="1">
            <a:schemeClr val="lt1"/>
          </a:fillRef>
          <a:effectRef idx="0">
            <a:schemeClr val="accent1"/>
          </a:effectRef>
          <a:fontRef idx="minor">
            <a:schemeClr val="dk1"/>
          </a:fontRef>
        </p:style>
        <p:txBody>
          <a:bodyPr>
            <a:normAutofit/>
          </a:bodyPr>
          <a:lstStyle/>
          <a:p>
            <a:pPr algn="ctr"/>
            <a:r>
              <a:rPr lang="en-US" sz="3200" b="1" u="sng" dirty="0">
                <a:solidFill>
                  <a:srgbClr val="CC0000"/>
                </a:solidFill>
                <a:latin typeface="Times New Roman" panose="02020603050405020304" pitchFamily="18" charset="0"/>
                <a:cs typeface="Times New Roman" panose="02020603050405020304" pitchFamily="18" charset="0"/>
              </a:rPr>
              <a:t>Feature selecting/Extraction</a:t>
            </a:r>
            <a:r>
              <a:rPr lang="en-US" sz="2100" dirty="0">
                <a:solidFill>
                  <a:srgbClr val="CC0000"/>
                </a:solidFill>
                <a:latin typeface="Arial" panose="020B0604020202020204" pitchFamily="34" charset="0"/>
                <a:cs typeface="Arial" panose="020B0604020202020204" pitchFamily="34" charset="0"/>
              </a:rPr>
              <a:t>:</a:t>
            </a:r>
            <a:endParaRPr lang="en-IN" sz="2100" dirty="0">
              <a:solidFill>
                <a:srgbClr val="CC000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9110F96-7EC3-FF17-D05B-D5827C49676B}"/>
              </a:ext>
            </a:extLst>
          </p:cNvPr>
          <p:cNvSpPr>
            <a:spLocks noGrp="1"/>
          </p:cNvSpPr>
          <p:nvPr>
            <p:ph idx="1"/>
          </p:nvPr>
        </p:nvSpPr>
        <p:spPr>
          <a:xfrm>
            <a:off x="1881963" y="1743740"/>
            <a:ext cx="9080204" cy="4890976"/>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en-US" dirty="0">
                <a:solidFill>
                  <a:srgbClr val="000099"/>
                </a:solidFill>
              </a:rPr>
              <a:t>Correlation:</a:t>
            </a:r>
          </a:p>
          <a:p>
            <a:endParaRPr lang="en-US" dirty="0">
              <a:solidFill>
                <a:srgbClr val="000099"/>
              </a:solidFill>
            </a:endParaRPr>
          </a:p>
          <a:p>
            <a:endParaRPr lang="en-US" dirty="0">
              <a:solidFill>
                <a:srgbClr val="000099"/>
              </a:solidFill>
            </a:endParaRPr>
          </a:p>
          <a:p>
            <a:endParaRPr lang="en-US" dirty="0">
              <a:solidFill>
                <a:srgbClr val="000099"/>
              </a:solidFill>
            </a:endParaRPr>
          </a:p>
          <a:p>
            <a:endParaRPr lang="en-US" dirty="0">
              <a:solidFill>
                <a:srgbClr val="000099"/>
              </a:solidFill>
            </a:endParaRPr>
          </a:p>
          <a:p>
            <a:endParaRPr lang="en-US" dirty="0">
              <a:solidFill>
                <a:srgbClr val="000099"/>
              </a:solidFill>
            </a:endParaRPr>
          </a:p>
          <a:p>
            <a:endParaRPr lang="en-US" dirty="0">
              <a:solidFill>
                <a:srgbClr val="000099"/>
              </a:solidFill>
            </a:endParaRPr>
          </a:p>
          <a:p>
            <a:endParaRPr lang="en-US" dirty="0">
              <a:solidFill>
                <a:srgbClr val="000099"/>
              </a:solidFill>
            </a:endParaRPr>
          </a:p>
          <a:p>
            <a:endParaRPr lang="en-US" dirty="0">
              <a:solidFill>
                <a:srgbClr val="000099"/>
              </a:solidFill>
            </a:endParaRPr>
          </a:p>
          <a:p>
            <a:endParaRPr lang="en-US" dirty="0">
              <a:solidFill>
                <a:srgbClr val="000099"/>
              </a:solidFill>
            </a:endParaRPr>
          </a:p>
          <a:p>
            <a:endParaRPr lang="en-US" dirty="0">
              <a:solidFill>
                <a:srgbClr val="000099"/>
              </a:solidFill>
            </a:endParaRPr>
          </a:p>
          <a:p>
            <a:pPr marL="0" indent="0">
              <a:buNone/>
            </a:pPr>
            <a:r>
              <a:rPr lang="en-IN" dirty="0">
                <a:solidFill>
                  <a:srgbClr val="000099"/>
                </a:solidFill>
              </a:rPr>
              <a:t>                                        </a:t>
            </a:r>
          </a:p>
          <a:p>
            <a:r>
              <a:rPr lang="en-IN" dirty="0">
                <a:solidFill>
                  <a:srgbClr val="000099"/>
                </a:solidFill>
              </a:rPr>
              <a:t>                                               Features correlation plot</a:t>
            </a:r>
            <a:endParaRPr lang="en-US" dirty="0">
              <a:solidFill>
                <a:srgbClr val="000099"/>
              </a:solidFill>
            </a:endParaRPr>
          </a:p>
        </p:txBody>
      </p:sp>
      <p:pic>
        <p:nvPicPr>
          <p:cNvPr id="4" name="Picture 3">
            <a:extLst>
              <a:ext uri="{FF2B5EF4-FFF2-40B4-BE49-F238E27FC236}">
                <a16:creationId xmlns:a16="http://schemas.microsoft.com/office/drawing/2014/main" id="{34E5D3A2-C1DC-64CE-D73E-EE8FEB6A0F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3771" y="2052084"/>
            <a:ext cx="5850261" cy="4072269"/>
          </a:xfrm>
          <a:prstGeom prst="rect">
            <a:avLst/>
          </a:prstGeom>
          <a:noFill/>
          <a:ln>
            <a:noFill/>
          </a:ln>
          <a:effectLst>
            <a:innerShdw blurRad="114300">
              <a:prstClr val="black"/>
            </a:innerShdw>
          </a:effectLst>
        </p:spPr>
      </p:pic>
    </p:spTree>
    <p:extLst>
      <p:ext uri="{BB962C8B-B14F-4D97-AF65-F5344CB8AC3E}">
        <p14:creationId xmlns:p14="http://schemas.microsoft.com/office/powerpoint/2010/main" val="3184499047"/>
      </p:ext>
    </p:extLst>
  </p:cSld>
  <p:clrMapOvr>
    <a:masterClrMapping/>
  </p:clrMapOvr>
  <p:transition spd="slow" advClick="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17354-E45D-8448-AF32-1D41157AF8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7572" y="572884"/>
            <a:ext cx="5185925" cy="29528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C0E932CE-7091-BC56-22D3-3BC72ED153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4036"/>
            <a:ext cx="5408428" cy="31217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7BF089D-95BF-FB69-2EA4-106B2C90AB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8252" y="3827494"/>
            <a:ext cx="5975496" cy="2743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3398552"/>
      </p:ext>
    </p:extLst>
  </p:cSld>
  <p:clrMapOvr>
    <a:masterClrMapping/>
  </p:clrMapOvr>
  <p:transition spd="slow" advClick="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7CBD8B-67B8-4C2D-F52C-E47A657F04AC}"/>
              </a:ext>
            </a:extLst>
          </p:cNvPr>
          <p:cNvSpPr/>
          <p:nvPr/>
        </p:nvSpPr>
        <p:spPr>
          <a:xfrm>
            <a:off x="1843135" y="295777"/>
            <a:ext cx="8672465" cy="20737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14313" indent="-214313">
              <a:lnSpc>
                <a:spcPct val="107000"/>
              </a:lnSpc>
              <a:spcAft>
                <a:spcPts val="675"/>
              </a:spcAft>
              <a:buFont typeface="Wingdings" panose="05000000000000000000" pitchFamily="2" charset="2"/>
              <a:buChar char="Ø"/>
            </a:pP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can fix these multicollinearity with 3 techniques:</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nSpc>
                <a:spcPct val="107000"/>
              </a:lnSpc>
              <a:spcAft>
                <a:spcPts val="225"/>
              </a:spcAft>
              <a:buFont typeface="+mj-lt"/>
              <a:buAutoNum type="arabicPeriod"/>
              <a:tabLst>
                <a:tab pos="342900" algn="l"/>
              </a:tabLst>
            </a:pP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Manual Method - Variance Inflation Factor (VIF)</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257175" indent="-257175">
              <a:lnSpc>
                <a:spcPct val="107000"/>
              </a:lnSpc>
              <a:spcAft>
                <a:spcPts val="225"/>
              </a:spcAft>
              <a:buFont typeface="+mj-lt"/>
              <a:buAutoNum type="arabicPeriod"/>
              <a:tabLst>
                <a:tab pos="342900" algn="l"/>
              </a:tabLst>
            </a:pP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Automatic Method - Recursive Feature Elimination (RFE)</a:t>
            </a:r>
            <a:endPar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257175" indent="-257175">
              <a:lnSpc>
                <a:spcPct val="107000"/>
              </a:lnSpc>
              <a:spcAft>
                <a:spcPts val="225"/>
              </a:spcAft>
              <a:buFont typeface="+mj-lt"/>
              <a:buAutoNum type="arabicPeriod"/>
              <a:tabLst>
                <a:tab pos="3429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Decomposition Method - Principle Component Analysis (PCA)</a:t>
            </a:r>
            <a:endParaRPr lang="en-IN"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EF7664CF-EC26-E199-DC36-89CAFBE7A567}"/>
              </a:ext>
            </a:extLst>
          </p:cNvPr>
          <p:cNvSpPr/>
          <p:nvPr/>
        </p:nvSpPr>
        <p:spPr>
          <a:xfrm>
            <a:off x="1474748" y="2437314"/>
            <a:ext cx="312344" cy="23765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350" dirty="0"/>
              <a:t>1</a:t>
            </a:r>
            <a:endParaRPr lang="en-IN" sz="1350" dirty="0"/>
          </a:p>
        </p:txBody>
      </p:sp>
      <p:sp>
        <p:nvSpPr>
          <p:cNvPr id="13" name="Oval 12">
            <a:extLst>
              <a:ext uri="{FF2B5EF4-FFF2-40B4-BE49-F238E27FC236}">
                <a16:creationId xmlns:a16="http://schemas.microsoft.com/office/drawing/2014/main" id="{4BCDE8C9-0B6E-D041-5AD1-891238D446B3}"/>
              </a:ext>
            </a:extLst>
          </p:cNvPr>
          <p:cNvSpPr/>
          <p:nvPr/>
        </p:nvSpPr>
        <p:spPr>
          <a:xfrm>
            <a:off x="10007976" y="2473299"/>
            <a:ext cx="359873" cy="33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20160F"/>
                </a:solidFill>
              </a:rPr>
              <a:t>2</a:t>
            </a:r>
            <a:endParaRPr lang="en-IN" sz="1350" dirty="0">
              <a:solidFill>
                <a:srgbClr val="20160F"/>
              </a:solidFill>
            </a:endParaRPr>
          </a:p>
        </p:txBody>
      </p:sp>
      <p:sp>
        <p:nvSpPr>
          <p:cNvPr id="14" name="Oval 13">
            <a:extLst>
              <a:ext uri="{FF2B5EF4-FFF2-40B4-BE49-F238E27FC236}">
                <a16:creationId xmlns:a16="http://schemas.microsoft.com/office/drawing/2014/main" id="{6CC82E2A-6361-2253-DDC9-9F1F99EA01A3}"/>
              </a:ext>
            </a:extLst>
          </p:cNvPr>
          <p:cNvSpPr/>
          <p:nvPr/>
        </p:nvSpPr>
        <p:spPr>
          <a:xfrm>
            <a:off x="6421149" y="4546431"/>
            <a:ext cx="454937" cy="359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20160F"/>
                </a:solidFill>
              </a:rPr>
              <a:t>3</a:t>
            </a:r>
            <a:endParaRPr lang="en-IN" sz="1350" dirty="0">
              <a:solidFill>
                <a:srgbClr val="20160F"/>
              </a:solidFill>
            </a:endParaRPr>
          </a:p>
        </p:txBody>
      </p:sp>
      <p:pic>
        <p:nvPicPr>
          <p:cNvPr id="3" name="Picture 2">
            <a:extLst>
              <a:ext uri="{FF2B5EF4-FFF2-40B4-BE49-F238E27FC236}">
                <a16:creationId xmlns:a16="http://schemas.microsoft.com/office/drawing/2014/main" id="{B1B92140-0570-9E30-2DD4-426632A67816}"/>
              </a:ext>
            </a:extLst>
          </p:cNvPr>
          <p:cNvPicPr>
            <a:picLocks noChangeAspect="1"/>
          </p:cNvPicPr>
          <p:nvPr/>
        </p:nvPicPr>
        <p:blipFill>
          <a:blip r:embed="rId2"/>
          <a:stretch>
            <a:fillRect/>
          </a:stretch>
        </p:blipFill>
        <p:spPr>
          <a:xfrm>
            <a:off x="1939349" y="4421333"/>
            <a:ext cx="4481800" cy="2242696"/>
          </a:xfrm>
          <a:prstGeom prst="rect">
            <a:avLst/>
          </a:prstGeom>
        </p:spPr>
      </p:pic>
      <p:pic>
        <p:nvPicPr>
          <p:cNvPr id="5" name="Picture 4">
            <a:extLst>
              <a:ext uri="{FF2B5EF4-FFF2-40B4-BE49-F238E27FC236}">
                <a16:creationId xmlns:a16="http://schemas.microsoft.com/office/drawing/2014/main" id="{63708841-3CD8-436D-D39C-3656FDE7F6A2}"/>
              </a:ext>
            </a:extLst>
          </p:cNvPr>
          <p:cNvPicPr>
            <a:picLocks noChangeAspect="1"/>
          </p:cNvPicPr>
          <p:nvPr/>
        </p:nvPicPr>
        <p:blipFill>
          <a:blip r:embed="rId3"/>
          <a:stretch>
            <a:fillRect/>
          </a:stretch>
        </p:blipFill>
        <p:spPr>
          <a:xfrm>
            <a:off x="1864259" y="2369511"/>
            <a:ext cx="3802894" cy="1989838"/>
          </a:xfrm>
          <a:prstGeom prst="rect">
            <a:avLst/>
          </a:prstGeom>
        </p:spPr>
      </p:pic>
      <p:pic>
        <p:nvPicPr>
          <p:cNvPr id="7" name="Picture 6">
            <a:extLst>
              <a:ext uri="{FF2B5EF4-FFF2-40B4-BE49-F238E27FC236}">
                <a16:creationId xmlns:a16="http://schemas.microsoft.com/office/drawing/2014/main" id="{7E678F64-8B4B-B3D8-6DCE-98F662570E49}"/>
              </a:ext>
            </a:extLst>
          </p:cNvPr>
          <p:cNvPicPr>
            <a:picLocks noChangeAspect="1"/>
          </p:cNvPicPr>
          <p:nvPr/>
        </p:nvPicPr>
        <p:blipFill>
          <a:blip r:embed="rId4"/>
          <a:stretch>
            <a:fillRect/>
          </a:stretch>
        </p:blipFill>
        <p:spPr>
          <a:xfrm>
            <a:off x="6049124" y="2431497"/>
            <a:ext cx="3958851" cy="1927851"/>
          </a:xfrm>
          <a:prstGeom prst="rect">
            <a:avLst/>
          </a:prstGeom>
        </p:spPr>
      </p:pic>
      <p:pic>
        <p:nvPicPr>
          <p:cNvPr id="16" name="Picture 15">
            <a:extLst>
              <a:ext uri="{FF2B5EF4-FFF2-40B4-BE49-F238E27FC236}">
                <a16:creationId xmlns:a16="http://schemas.microsoft.com/office/drawing/2014/main" id="{CBB643F5-9AC6-21F3-C197-7E2AFC94130E}"/>
              </a:ext>
            </a:extLst>
          </p:cNvPr>
          <p:cNvPicPr>
            <a:picLocks noChangeAspect="1"/>
          </p:cNvPicPr>
          <p:nvPr/>
        </p:nvPicPr>
        <p:blipFill>
          <a:blip r:embed="rId5"/>
          <a:stretch>
            <a:fillRect/>
          </a:stretch>
        </p:blipFill>
        <p:spPr>
          <a:xfrm>
            <a:off x="7215434" y="4751318"/>
            <a:ext cx="2792541" cy="1511257"/>
          </a:xfrm>
          <a:prstGeom prst="rect">
            <a:avLst/>
          </a:prstGeom>
        </p:spPr>
      </p:pic>
    </p:spTree>
    <p:extLst>
      <p:ext uri="{BB962C8B-B14F-4D97-AF65-F5344CB8AC3E}">
        <p14:creationId xmlns:p14="http://schemas.microsoft.com/office/powerpoint/2010/main" val="2419092540"/>
      </p:ext>
    </p:extLst>
  </p:cSld>
  <p:clrMapOvr>
    <a:masterClrMapping/>
  </p:clrMapOvr>
  <p:transition spd="slow" advClick="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CDE1-AEC4-4205-E802-A6E4BB34E46E}"/>
              </a:ext>
            </a:extLst>
          </p:cNvPr>
          <p:cNvSpPr>
            <a:spLocks noGrp="1"/>
          </p:cNvSpPr>
          <p:nvPr>
            <p:ph type="title"/>
          </p:nvPr>
        </p:nvSpPr>
        <p:spPr>
          <a:xfrm>
            <a:off x="2477387" y="839972"/>
            <a:ext cx="7931888" cy="833148"/>
          </a:xfrm>
        </p:spPr>
        <p:style>
          <a:lnRef idx="2">
            <a:schemeClr val="accent1"/>
          </a:lnRef>
          <a:fillRef idx="1">
            <a:schemeClr val="lt1"/>
          </a:fillRef>
          <a:effectRef idx="0">
            <a:schemeClr val="accent1"/>
          </a:effectRef>
          <a:fontRef idx="minor">
            <a:schemeClr val="dk1"/>
          </a:fontRef>
        </p:style>
        <p:txBody>
          <a:bodyPr>
            <a:noAutofit/>
          </a:bodyPr>
          <a:lstStyle/>
          <a:p>
            <a:pPr algn="ctr"/>
            <a:r>
              <a:rPr lang="en-US" sz="2400" b="1" u="sng" dirty="0">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performance plot( Accuracy, Precision, Recall,        F-score)</a:t>
            </a:r>
            <a:br>
              <a:rPr lang="en-US" sz="2400" b="1" u="sng" dirty="0">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2400" b="1" u="sng" dirty="0">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4BF540-58AD-9122-090C-6E59D8E2ADBA}"/>
              </a:ext>
            </a:extLst>
          </p:cNvPr>
          <p:cNvSpPr>
            <a:spLocks noGrp="1"/>
          </p:cNvSpPr>
          <p:nvPr>
            <p:ph idx="1"/>
          </p:nvPr>
        </p:nvSpPr>
        <p:spPr>
          <a:xfrm>
            <a:off x="1913860" y="2017134"/>
            <a:ext cx="9898911" cy="4519037"/>
          </a:xfrm>
        </p:spPr>
        <p:style>
          <a:lnRef idx="2">
            <a:schemeClr val="accent1"/>
          </a:lnRef>
          <a:fillRef idx="1">
            <a:schemeClr val="lt1"/>
          </a:fillRef>
          <a:effectRef idx="0">
            <a:schemeClr val="accent1"/>
          </a:effectRef>
          <a:fontRef idx="minor">
            <a:schemeClr val="dk1"/>
          </a:fontRef>
        </p:style>
        <p:txBody>
          <a:bodyPr>
            <a:normAutofit/>
          </a:bodyPr>
          <a:lstStyle/>
          <a:p>
            <a:r>
              <a:rPr lang="en-US" sz="1500" dirty="0">
                <a:solidFill>
                  <a:srgbClr val="CC0000"/>
                </a:solidFill>
                <a:latin typeface="Arial" panose="020B0604020202020204" pitchFamily="34" charset="0"/>
                <a:cs typeface="Arial" panose="020B0604020202020204" pitchFamily="34" charset="0"/>
              </a:rPr>
              <a:t>ML algorithms comparisons:</a:t>
            </a:r>
            <a:endParaRPr lang="en-IN" sz="1500" dirty="0">
              <a:solidFill>
                <a:srgbClr val="CC000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EC11B9C-5260-6A1C-9174-8E0258E0B895}"/>
              </a:ext>
            </a:extLst>
          </p:cNvPr>
          <p:cNvPicPr>
            <a:picLocks noChangeAspect="1"/>
          </p:cNvPicPr>
          <p:nvPr/>
        </p:nvPicPr>
        <p:blipFill>
          <a:blip r:embed="rId2"/>
          <a:stretch>
            <a:fillRect/>
          </a:stretch>
        </p:blipFill>
        <p:spPr>
          <a:xfrm>
            <a:off x="4827181" y="2017134"/>
            <a:ext cx="5696011" cy="4383665"/>
          </a:xfrm>
          <a:prstGeom prst="rect">
            <a:avLst/>
          </a:prstGeom>
        </p:spPr>
      </p:pic>
    </p:spTree>
    <p:extLst>
      <p:ext uri="{BB962C8B-B14F-4D97-AF65-F5344CB8AC3E}">
        <p14:creationId xmlns:p14="http://schemas.microsoft.com/office/powerpoint/2010/main" val="2931472361"/>
      </p:ext>
    </p:extLst>
  </p:cSld>
  <p:clrMapOvr>
    <a:masterClrMapping/>
  </p:clrMapOvr>
  <p:transition spd="slow" advClick="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B75F48-7D7E-2386-7DBB-D1C3B04C67AE}"/>
              </a:ext>
            </a:extLst>
          </p:cNvPr>
          <p:cNvSpPr>
            <a:spLocks noGrp="1"/>
          </p:cNvSpPr>
          <p:nvPr>
            <p:ph type="title"/>
          </p:nvPr>
        </p:nvSpPr>
        <p:spPr>
          <a:xfrm>
            <a:off x="1828800" y="808074"/>
            <a:ext cx="8654902" cy="1061755"/>
          </a:xfrm>
          <a:ln>
            <a:solidFill>
              <a:schemeClr val="tx1">
                <a:lumMod val="95000"/>
                <a:lumOff val="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a:normAutofit/>
          </a:bodyPr>
          <a:lstStyle/>
          <a:p>
            <a:pPr algn="ctr"/>
            <a:r>
              <a:rPr lang="en-US" sz="4400" i="1" u="sng" dirty="0">
                <a:solidFill>
                  <a:srgbClr val="CC0000"/>
                </a:solidFill>
                <a:latin typeface="Algerian" panose="04020705040A02060702" pitchFamily="82" charset="0"/>
              </a:rPr>
              <a:t>Agenda</a:t>
            </a:r>
            <a:r>
              <a:rPr lang="en-US" sz="4400" dirty="0">
                <a:latin typeface="Algerian" panose="04020705040A02060702" pitchFamily="82" charset="0"/>
              </a:rPr>
              <a:t> </a:t>
            </a:r>
            <a:endParaRPr lang="en-IN" sz="4400" dirty="0">
              <a:latin typeface="Algerian" panose="04020705040A02060702" pitchFamily="82" charset="0"/>
            </a:endParaRPr>
          </a:p>
        </p:txBody>
      </p:sp>
      <p:graphicFrame>
        <p:nvGraphicFramePr>
          <p:cNvPr id="5" name="Content Placeholder 4">
            <a:extLst>
              <a:ext uri="{FF2B5EF4-FFF2-40B4-BE49-F238E27FC236}">
                <a16:creationId xmlns:a16="http://schemas.microsoft.com/office/drawing/2014/main" id="{C9FA005B-913B-A779-6C31-09121CFD9055}"/>
              </a:ext>
            </a:extLst>
          </p:cNvPr>
          <p:cNvGraphicFramePr>
            <a:graphicFrameLocks noGrp="1"/>
          </p:cNvGraphicFramePr>
          <p:nvPr>
            <p:ph idx="1"/>
            <p:extLst>
              <p:ext uri="{D42A27DB-BD31-4B8C-83A1-F6EECF244321}">
                <p14:modId xmlns:p14="http://schemas.microsoft.com/office/powerpoint/2010/main" val="1217495578"/>
              </p:ext>
            </p:extLst>
          </p:nvPr>
        </p:nvGraphicFramePr>
        <p:xfrm>
          <a:off x="2009132" y="2041450"/>
          <a:ext cx="8474570" cy="4210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931050"/>
      </p:ext>
    </p:extLst>
  </p:cSld>
  <p:clrMapOvr>
    <a:masterClrMapping/>
  </p:clrMapOvr>
  <p:transition spd="slow" advClick="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5C9D-E62A-FFCB-0A37-8D853DA67C7B}"/>
              </a:ext>
            </a:extLst>
          </p:cNvPr>
          <p:cNvSpPr>
            <a:spLocks noGrp="1"/>
          </p:cNvSpPr>
          <p:nvPr>
            <p:ph type="title"/>
          </p:nvPr>
        </p:nvSpPr>
        <p:spPr>
          <a:xfrm>
            <a:off x="2442400" y="946298"/>
            <a:ext cx="7769130" cy="547735"/>
          </a:xfrm>
        </p:spPr>
        <p:style>
          <a:lnRef idx="2">
            <a:schemeClr val="dk1"/>
          </a:lnRef>
          <a:fillRef idx="1">
            <a:schemeClr val="lt1"/>
          </a:fillRef>
          <a:effectRef idx="0">
            <a:schemeClr val="dk1"/>
          </a:effectRef>
          <a:fontRef idx="minor">
            <a:schemeClr val="dk1"/>
          </a:fontRef>
        </p:style>
        <p:txBody>
          <a:bodyPr>
            <a:noAutofit/>
          </a:bodyPr>
          <a:lstStyle/>
          <a:p>
            <a:pPr algn="ctr"/>
            <a:r>
              <a:rPr lang="en-US" b="1" dirty="0">
                <a:solidFill>
                  <a:srgbClr val="CC0000"/>
                </a:solidFill>
                <a:latin typeface="Times New Roman" panose="02020603050405020304" pitchFamily="18" charset="0"/>
                <a:cs typeface="Times New Roman" panose="02020603050405020304" pitchFamily="18" charset="0"/>
              </a:rPr>
              <a:t>Data modeling and Validation:</a:t>
            </a:r>
            <a:endParaRPr lang="en-IN" b="1" dirty="0">
              <a:solidFill>
                <a:srgbClr val="CC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34827A-3943-F0B7-DD29-E16D93A65DBB}"/>
              </a:ext>
            </a:extLst>
          </p:cNvPr>
          <p:cNvSpPr>
            <a:spLocks noGrp="1"/>
          </p:cNvSpPr>
          <p:nvPr>
            <p:ph idx="1"/>
          </p:nvPr>
        </p:nvSpPr>
        <p:spPr>
          <a:xfrm>
            <a:off x="1541721" y="1871330"/>
            <a:ext cx="9409814" cy="4667693"/>
          </a:xfrm>
        </p:spPr>
        <p:style>
          <a:lnRef idx="2">
            <a:schemeClr val="accent1"/>
          </a:lnRef>
          <a:fillRef idx="1">
            <a:schemeClr val="lt1"/>
          </a:fillRef>
          <a:effectRef idx="0">
            <a:schemeClr val="accent1"/>
          </a:effectRef>
          <a:fontRef idx="minor">
            <a:schemeClr val="dk1"/>
          </a:fontRef>
        </p:style>
        <p:txBody>
          <a:bodyPr>
            <a:normAutofit/>
          </a:bodyPr>
          <a:lstStyle/>
          <a:p>
            <a:r>
              <a:rPr lang="en-US" dirty="0">
                <a:ln>
                  <a:solidFill>
                    <a:srgbClr val="000099"/>
                  </a:solidFill>
                </a:ln>
                <a:solidFill>
                  <a:srgbClr val="000099"/>
                </a:solidFill>
                <a:latin typeface="Times New Roman" panose="02020603050405020304" pitchFamily="18" charset="0"/>
                <a:cs typeface="Times New Roman" panose="02020603050405020304" pitchFamily="18" charset="0"/>
              </a:rPr>
              <a:t>Confusion-matrix</a:t>
            </a:r>
            <a:r>
              <a:rPr lang="en-US" dirty="0">
                <a:latin typeface="Times New Roman" panose="02020603050405020304" pitchFamily="18" charset="0"/>
                <a:cs typeface="Times New Roman" panose="02020603050405020304" pitchFamily="18" charset="0"/>
              </a:rPr>
              <a:t> : </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The confusion matrix is a matrix used to determine the performance of the classification models for a given set of test data. It can only be determined if the true values for test data are known. The matrix itself can be easily understood, but the related terminologies may be confusing. </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79A6F72-DEDB-F6EC-A27F-315B98A86C25}"/>
              </a:ext>
            </a:extLst>
          </p:cNvPr>
          <p:cNvPicPr>
            <a:picLocks noChangeAspect="1"/>
          </p:cNvPicPr>
          <p:nvPr/>
        </p:nvPicPr>
        <p:blipFill>
          <a:blip r:embed="rId2"/>
          <a:stretch>
            <a:fillRect/>
          </a:stretch>
        </p:blipFill>
        <p:spPr>
          <a:xfrm>
            <a:off x="2658139" y="3086823"/>
            <a:ext cx="7176977" cy="3207651"/>
          </a:xfrm>
          <a:prstGeom prst="rect">
            <a:avLst/>
          </a:prstGeom>
        </p:spPr>
      </p:pic>
    </p:spTree>
    <p:extLst>
      <p:ext uri="{BB962C8B-B14F-4D97-AF65-F5344CB8AC3E}">
        <p14:creationId xmlns:p14="http://schemas.microsoft.com/office/powerpoint/2010/main" val="3691959199"/>
      </p:ext>
    </p:extLst>
  </p:cSld>
  <p:clrMapOvr>
    <a:masterClrMapping/>
  </p:clrMapOvr>
  <p:transition spd="slow" advClick="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D48D6E-2A38-73A2-1698-8DCA524CD0E0}"/>
              </a:ext>
            </a:extLst>
          </p:cNvPr>
          <p:cNvSpPr>
            <a:spLocks noGrp="1"/>
          </p:cNvSpPr>
          <p:nvPr>
            <p:ph type="title"/>
          </p:nvPr>
        </p:nvSpPr>
        <p:spPr>
          <a:xfrm>
            <a:off x="2073350" y="361508"/>
            <a:ext cx="8314660" cy="829340"/>
          </a:xfrm>
          <a:ln>
            <a:noFill/>
          </a:ln>
          <a:effectLst>
            <a:glow rad="2286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a:noAutofit/>
          </a:bodyPr>
          <a:lstStyle/>
          <a:p>
            <a:pPr marL="342900" algn="ctr">
              <a:lnSpc>
                <a:spcPct val="107000"/>
              </a:lnSpc>
            </a:pPr>
            <a:r>
              <a:rPr lang="en-IN" sz="4000" b="1" dirty="0">
                <a:solidFill>
                  <a:srgbClr val="000099"/>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Project Outcomes and Conclusions</a:t>
            </a:r>
            <a:endPar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166190DA-104F-D2FB-317F-01EF414ECC79}"/>
              </a:ext>
            </a:extLst>
          </p:cNvPr>
          <p:cNvSpPr>
            <a:spLocks noGrp="1"/>
          </p:cNvSpPr>
          <p:nvPr>
            <p:ph idx="1"/>
          </p:nvPr>
        </p:nvSpPr>
        <p:spPr>
          <a:xfrm>
            <a:off x="1073888" y="1488558"/>
            <a:ext cx="10345479" cy="5114261"/>
          </a:xfrm>
          <a:ln>
            <a:noFill/>
          </a:ln>
          <a:effectLst>
            <a:glow rad="2286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lnRef>
          <a:fillRef idx="1">
            <a:schemeClr val="lt1"/>
          </a:fillRef>
          <a:effectRef idx="0">
            <a:schemeClr val="accent2"/>
          </a:effectRef>
          <a:fontRef idx="minor">
            <a:schemeClr val="dk1"/>
          </a:fontRef>
        </p:style>
        <p:txBody>
          <a:bodyPr>
            <a:normAutofit lnSpcReduction="10000"/>
          </a:bodyPr>
          <a:lstStyle/>
          <a:p>
            <a:pPr>
              <a:lnSpc>
                <a:spcPct val="107000"/>
              </a:lnSpc>
              <a:spcBef>
                <a:spcPts val="450"/>
              </a:spcBef>
              <a:spcAft>
                <a:spcPts val="225"/>
              </a:spcAft>
              <a:buSzPts val="1000"/>
              <a:buFont typeface="Wingdings" panose="05000000000000000000" pitchFamily="2" charset="2"/>
              <a:buChar char="Ø"/>
              <a:tabLst>
                <a:tab pos="342900" algn="l"/>
              </a:tabLst>
            </a:pPr>
            <a:r>
              <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The Dataset was quiet small totalling around 569 samples &amp; after </a:t>
            </a:r>
            <a:r>
              <a:rPr lang="en-IN" dirty="0" err="1">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preprocessing</a:t>
            </a:r>
            <a:r>
              <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 7.3% of the data samples were dropped.</a:t>
            </a:r>
            <a:endParaRPr lang="en-IN"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450"/>
              </a:spcBef>
              <a:spcAft>
                <a:spcPts val="225"/>
              </a:spcAft>
              <a:buSzPts val="1000"/>
              <a:buFont typeface="Wingdings" panose="05000000000000000000" pitchFamily="2" charset="2"/>
              <a:buChar char="Ø"/>
              <a:tabLst>
                <a:tab pos="342900" algn="l"/>
              </a:tabLst>
            </a:pPr>
            <a:r>
              <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The samples were slightly imbalanced after processing, hence SMOTE Technique was applied on the data to balance the classes, adding 18.8% more samples to the dataset.</a:t>
            </a:r>
            <a:endParaRPr lang="en-IN"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spcBef>
                <a:spcPts val="450"/>
              </a:spcBef>
              <a:buFont typeface="Wingdings" panose="05000000000000000000" pitchFamily="2" charset="2"/>
              <a:buChar char="Ø"/>
            </a:pPr>
            <a:r>
              <a:rPr lang="en-IN"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Our objective will be to train our models to </a:t>
            </a:r>
            <a:r>
              <a:rPr lang="en-IN" b="1"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predict if a </a:t>
            </a:r>
            <a:r>
              <a:rPr lang="en-IN" b="1" spc="-4" dirty="0" err="1">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tumor</a:t>
            </a:r>
            <a:r>
              <a:rPr lang="en-IN" b="1"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 is benign or malignant, </a:t>
            </a:r>
            <a:r>
              <a:rPr lang="en-IN"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based on the features selected. </a:t>
            </a:r>
            <a:endPar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450"/>
              </a:spcBef>
              <a:buFont typeface="Wingdings" panose="05000000000000000000" pitchFamily="2" charset="2"/>
              <a:buChar char="Ø"/>
            </a:pPr>
            <a:r>
              <a:rPr lang="en-IN"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Out of the 569 patients in the dataset, the class distribution is: </a:t>
            </a:r>
            <a:r>
              <a:rPr lang="en-IN" b="1"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Benign: 357 (63%) and Malignant: 212 (37%)</a:t>
            </a:r>
            <a:endPar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450"/>
              </a:spcBef>
              <a:spcAft>
                <a:spcPts val="225"/>
              </a:spcAft>
              <a:buSzPts val="1000"/>
              <a:buFont typeface="Wingdings" panose="05000000000000000000" pitchFamily="2" charset="2"/>
              <a:buChar char="Ø"/>
              <a:tabLst>
                <a:tab pos="342900" algn="l"/>
              </a:tabLst>
            </a:pPr>
            <a:r>
              <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The SVM, Random Forest Classifier &amp; XG-Boosting performed exceptionally well on the current dataset, considering Recall Score as the key-metric.</a:t>
            </a:r>
            <a:endParaRPr lang="en-IN"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spcBef>
                <a:spcPts val="450"/>
              </a:spcBef>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Yet it wise to also consider simpler model like Logistic Regression as it is more generalisable &amp; is computationally less expensive, but comes at the cost of slight misclassifications</a:t>
            </a:r>
          </a:p>
          <a:p>
            <a:pPr>
              <a:lnSpc>
                <a:spcPts val="1575"/>
              </a:lnSpc>
              <a:spcBef>
                <a:spcPts val="450"/>
              </a:spcBef>
              <a:buSzPts val="1000"/>
              <a:buFont typeface="Wingdings" panose="05000000000000000000" pitchFamily="2" charset="2"/>
              <a:buChar char="Ø"/>
              <a:tabLst>
                <a:tab pos="342900" algn="l"/>
              </a:tabLst>
            </a:pPr>
            <a:r>
              <a:rPr lang="en-IN"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The first column is an </a:t>
            </a:r>
            <a:r>
              <a:rPr lang="en-IN" b="1"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ID </a:t>
            </a:r>
            <a:r>
              <a:rPr lang="en-IN"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that identifies each patient.</a:t>
            </a:r>
            <a:endPar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ts val="1575"/>
              </a:lnSpc>
              <a:spcBef>
                <a:spcPts val="450"/>
              </a:spcBef>
              <a:buSzPts val="1000"/>
              <a:buFont typeface="Wingdings" panose="05000000000000000000" pitchFamily="2" charset="2"/>
              <a:buChar char="Ø"/>
              <a:tabLst>
                <a:tab pos="342900" algn="l"/>
              </a:tabLst>
            </a:pPr>
            <a:r>
              <a:rPr lang="en-IN"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Diagnosis is a categorical variable.</a:t>
            </a:r>
            <a:endPar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ts val="1575"/>
              </a:lnSpc>
              <a:spcBef>
                <a:spcPts val="450"/>
              </a:spcBef>
              <a:buSzPts val="1000"/>
              <a:buFont typeface="Wingdings" panose="05000000000000000000" pitchFamily="2" charset="2"/>
              <a:buChar char="Ø"/>
              <a:tabLst>
                <a:tab pos="342900" algn="l"/>
              </a:tabLst>
            </a:pPr>
            <a:r>
              <a:rPr lang="en-IN" spc="-4"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rPr>
              <a:t>Missing attribute values: none</a:t>
            </a:r>
          </a:p>
          <a:p>
            <a:pPr>
              <a:lnSpc>
                <a:spcPct val="107000"/>
              </a:lnSpc>
              <a:spcBef>
                <a:spcPts val="450"/>
              </a:spcBef>
              <a:spcAft>
                <a:spcPts val="225"/>
              </a:spcAft>
              <a:buSzPts val="1000"/>
              <a:buFont typeface="Wingdings" panose="05000000000000000000" pitchFamily="2" charset="2"/>
              <a:buChar char="Ø"/>
              <a:tabLst>
                <a:tab pos="342900" algn="l"/>
              </a:tabLst>
            </a:pPr>
            <a:r>
              <a:rPr lang="en-IN" dirty="0">
                <a:latin typeface="Times New Roman" panose="02020603050405020304" pitchFamily="18" charset="0"/>
                <a:ea typeface="Times New Roman" panose="02020603050405020304" pitchFamily="18" charset="0"/>
                <a:cs typeface="Times New Roman" panose="02020603050405020304" pitchFamily="18" charset="0"/>
              </a:rPr>
              <a:t>There is </a:t>
            </a:r>
            <a:r>
              <a:rPr lang="en-IN" b="1" dirty="0">
                <a:latin typeface="Times New Roman" panose="02020603050405020304" pitchFamily="18" charset="0"/>
                <a:ea typeface="Times New Roman" panose="02020603050405020304" pitchFamily="18" charset="0"/>
                <a:cs typeface="Times New Roman" panose="02020603050405020304" pitchFamily="18" charset="0"/>
              </a:rPr>
              <a:t>high variation</a:t>
            </a:r>
            <a:r>
              <a:rPr lang="en-IN" dirty="0">
                <a:latin typeface="Times New Roman" panose="02020603050405020304" pitchFamily="18" charset="0"/>
                <a:ea typeface="Times New Roman" panose="02020603050405020304" pitchFamily="18" charset="0"/>
                <a:cs typeface="Times New Roman" panose="02020603050405020304" pitchFamily="18" charset="0"/>
              </a:rPr>
              <a:t> in values in </a:t>
            </a:r>
            <a:r>
              <a:rPr lang="en-IN" b="1" dirty="0" err="1">
                <a:latin typeface="Times New Roman" panose="02020603050405020304" pitchFamily="18" charset="0"/>
                <a:ea typeface="Times New Roman" panose="02020603050405020304" pitchFamily="18" charset="0"/>
                <a:cs typeface="Times New Roman" panose="02020603050405020304" pitchFamily="18" charset="0"/>
              </a:rPr>
              <a:t>area_mean</a:t>
            </a:r>
            <a:r>
              <a:rPr lang="en-IN" dirty="0">
                <a:latin typeface="Times New Roman" panose="02020603050405020304" pitchFamily="18" charset="0"/>
                <a:ea typeface="Times New Roman" panose="02020603050405020304" pitchFamily="18" charset="0"/>
                <a:cs typeface="Times New Roman" panose="02020603050405020304" pitchFamily="18" charset="0"/>
              </a:rPr>
              <a:t> and </a:t>
            </a:r>
            <a:r>
              <a:rPr lang="en-IN" b="1" dirty="0" err="1">
                <a:latin typeface="Times New Roman" panose="02020603050405020304" pitchFamily="18" charset="0"/>
                <a:ea typeface="Times New Roman" panose="02020603050405020304" pitchFamily="18" charset="0"/>
                <a:cs typeface="Times New Roman" panose="02020603050405020304" pitchFamily="18" charset="0"/>
              </a:rPr>
              <a:t>area_worst</a:t>
            </a:r>
            <a:r>
              <a:rPr lang="en-IN" b="1" dirty="0">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450"/>
              </a:spcBef>
              <a:spcAft>
                <a:spcPts val="225"/>
              </a:spcAft>
              <a:buSzPts val="1000"/>
              <a:buFont typeface="Wingdings" panose="05000000000000000000" pitchFamily="2" charset="2"/>
              <a:buChar char="Ø"/>
              <a:tabLst>
                <a:tab pos="342900" algn="l"/>
              </a:tabLst>
            </a:pPr>
            <a:r>
              <a:rPr lang="en-IN" b="1" dirty="0">
                <a:latin typeface="Times New Roman" panose="02020603050405020304" pitchFamily="18" charset="0"/>
                <a:ea typeface="Times New Roman" panose="02020603050405020304" pitchFamily="18" charset="0"/>
                <a:cs typeface="Times New Roman" panose="02020603050405020304" pitchFamily="18" charset="0"/>
              </a:rPr>
              <a:t>There are many variables have median value 0.</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ts val="1575"/>
              </a:lnSpc>
              <a:spcBef>
                <a:spcPts val="1028"/>
              </a:spcBef>
              <a:buSzPts val="1000"/>
              <a:buFont typeface="Wingdings" panose="05000000000000000000" pitchFamily="2" charset="2"/>
              <a:buChar char="Ø"/>
              <a:tabLst>
                <a:tab pos="342900" algn="l"/>
              </a:tabLst>
            </a:pPr>
            <a:endParaRPr lang="en-IN" dirty="0">
              <a:solidFill>
                <a:schemeClr val="tx1">
                  <a:lumMod val="95000"/>
                  <a:lumOff val="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718870"/>
      </p:ext>
    </p:extLst>
  </p:cSld>
  <p:clrMapOvr>
    <a:masterClrMapping/>
  </p:clrMapOvr>
  <p:transition spd="slow" advClick="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CBFE-0634-8A75-C3B1-0299F7BC7913}"/>
              </a:ext>
            </a:extLst>
          </p:cNvPr>
          <p:cNvSpPr>
            <a:spLocks noGrp="1"/>
          </p:cNvSpPr>
          <p:nvPr>
            <p:ph type="title"/>
          </p:nvPr>
        </p:nvSpPr>
        <p:spPr>
          <a:xfrm>
            <a:off x="3806456" y="1176227"/>
            <a:ext cx="4752753" cy="588476"/>
          </a:xfrm>
          <a:custGeom>
            <a:avLst/>
            <a:gdLst>
              <a:gd name="connsiteX0" fmla="*/ 0 w 4752753"/>
              <a:gd name="connsiteY0" fmla="*/ 0 h 588476"/>
              <a:gd name="connsiteX1" fmla="*/ 641622 w 4752753"/>
              <a:gd name="connsiteY1" fmla="*/ 0 h 588476"/>
              <a:gd name="connsiteX2" fmla="*/ 1283243 w 4752753"/>
              <a:gd name="connsiteY2" fmla="*/ 0 h 588476"/>
              <a:gd name="connsiteX3" fmla="*/ 1782282 w 4752753"/>
              <a:gd name="connsiteY3" fmla="*/ 0 h 588476"/>
              <a:gd name="connsiteX4" fmla="*/ 2233794 w 4752753"/>
              <a:gd name="connsiteY4" fmla="*/ 0 h 588476"/>
              <a:gd name="connsiteX5" fmla="*/ 2685305 w 4752753"/>
              <a:gd name="connsiteY5" fmla="*/ 0 h 588476"/>
              <a:gd name="connsiteX6" fmla="*/ 3279400 w 4752753"/>
              <a:gd name="connsiteY6" fmla="*/ 0 h 588476"/>
              <a:gd name="connsiteX7" fmla="*/ 3921021 w 4752753"/>
              <a:gd name="connsiteY7" fmla="*/ 0 h 588476"/>
              <a:gd name="connsiteX8" fmla="*/ 4752753 w 4752753"/>
              <a:gd name="connsiteY8" fmla="*/ 0 h 588476"/>
              <a:gd name="connsiteX9" fmla="*/ 4752753 w 4752753"/>
              <a:gd name="connsiteY9" fmla="*/ 588476 h 588476"/>
              <a:gd name="connsiteX10" fmla="*/ 4301241 w 4752753"/>
              <a:gd name="connsiteY10" fmla="*/ 588476 h 588476"/>
              <a:gd name="connsiteX11" fmla="*/ 3802202 w 4752753"/>
              <a:gd name="connsiteY11" fmla="*/ 588476 h 588476"/>
              <a:gd name="connsiteX12" fmla="*/ 3113053 w 4752753"/>
              <a:gd name="connsiteY12" fmla="*/ 588476 h 588476"/>
              <a:gd name="connsiteX13" fmla="*/ 2614014 w 4752753"/>
              <a:gd name="connsiteY13" fmla="*/ 588476 h 588476"/>
              <a:gd name="connsiteX14" fmla="*/ 2067448 w 4752753"/>
              <a:gd name="connsiteY14" fmla="*/ 588476 h 588476"/>
              <a:gd name="connsiteX15" fmla="*/ 1425826 w 4752753"/>
              <a:gd name="connsiteY15" fmla="*/ 588476 h 588476"/>
              <a:gd name="connsiteX16" fmla="*/ 974314 w 4752753"/>
              <a:gd name="connsiteY16" fmla="*/ 588476 h 588476"/>
              <a:gd name="connsiteX17" fmla="*/ 522803 w 4752753"/>
              <a:gd name="connsiteY17" fmla="*/ 588476 h 588476"/>
              <a:gd name="connsiteX18" fmla="*/ 0 w 4752753"/>
              <a:gd name="connsiteY18" fmla="*/ 588476 h 588476"/>
              <a:gd name="connsiteX19" fmla="*/ 0 w 4752753"/>
              <a:gd name="connsiteY19" fmla="*/ 0 h 58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52753" h="588476" fill="none" extrusionOk="0">
                <a:moveTo>
                  <a:pt x="0" y="0"/>
                </a:moveTo>
                <a:cubicBezTo>
                  <a:pt x="308756" y="-35518"/>
                  <a:pt x="369615" y="8606"/>
                  <a:pt x="641622" y="0"/>
                </a:cubicBezTo>
                <a:cubicBezTo>
                  <a:pt x="913629" y="-8606"/>
                  <a:pt x="1049155" y="29115"/>
                  <a:pt x="1283243" y="0"/>
                </a:cubicBezTo>
                <a:cubicBezTo>
                  <a:pt x="1517331" y="-29115"/>
                  <a:pt x="1665684" y="34126"/>
                  <a:pt x="1782282" y="0"/>
                </a:cubicBezTo>
                <a:cubicBezTo>
                  <a:pt x="1898880" y="-34126"/>
                  <a:pt x="2043873" y="28375"/>
                  <a:pt x="2233794" y="0"/>
                </a:cubicBezTo>
                <a:cubicBezTo>
                  <a:pt x="2423715" y="-28375"/>
                  <a:pt x="2548911" y="28929"/>
                  <a:pt x="2685305" y="0"/>
                </a:cubicBezTo>
                <a:cubicBezTo>
                  <a:pt x="2821699" y="-28929"/>
                  <a:pt x="3029327" y="6893"/>
                  <a:pt x="3279400" y="0"/>
                </a:cubicBezTo>
                <a:cubicBezTo>
                  <a:pt x="3529473" y="-6893"/>
                  <a:pt x="3722706" y="75651"/>
                  <a:pt x="3921021" y="0"/>
                </a:cubicBezTo>
                <a:cubicBezTo>
                  <a:pt x="4119336" y="-75651"/>
                  <a:pt x="4464259" y="9660"/>
                  <a:pt x="4752753" y="0"/>
                </a:cubicBezTo>
                <a:cubicBezTo>
                  <a:pt x="4797018" y="167626"/>
                  <a:pt x="4727240" y="363741"/>
                  <a:pt x="4752753" y="588476"/>
                </a:cubicBezTo>
                <a:cubicBezTo>
                  <a:pt x="4580118" y="632646"/>
                  <a:pt x="4517984" y="576662"/>
                  <a:pt x="4301241" y="588476"/>
                </a:cubicBezTo>
                <a:cubicBezTo>
                  <a:pt x="4084498" y="600290"/>
                  <a:pt x="3910444" y="552801"/>
                  <a:pt x="3802202" y="588476"/>
                </a:cubicBezTo>
                <a:cubicBezTo>
                  <a:pt x="3693960" y="624151"/>
                  <a:pt x="3365113" y="532192"/>
                  <a:pt x="3113053" y="588476"/>
                </a:cubicBezTo>
                <a:cubicBezTo>
                  <a:pt x="2860993" y="644760"/>
                  <a:pt x="2719684" y="552233"/>
                  <a:pt x="2614014" y="588476"/>
                </a:cubicBezTo>
                <a:cubicBezTo>
                  <a:pt x="2508344" y="624719"/>
                  <a:pt x="2319764" y="547045"/>
                  <a:pt x="2067448" y="588476"/>
                </a:cubicBezTo>
                <a:cubicBezTo>
                  <a:pt x="1815132" y="629907"/>
                  <a:pt x="1631597" y="518797"/>
                  <a:pt x="1425826" y="588476"/>
                </a:cubicBezTo>
                <a:cubicBezTo>
                  <a:pt x="1220055" y="658155"/>
                  <a:pt x="1139955" y="567719"/>
                  <a:pt x="974314" y="588476"/>
                </a:cubicBezTo>
                <a:cubicBezTo>
                  <a:pt x="808673" y="609233"/>
                  <a:pt x="627484" y="585384"/>
                  <a:pt x="522803" y="588476"/>
                </a:cubicBezTo>
                <a:cubicBezTo>
                  <a:pt x="418122" y="591568"/>
                  <a:pt x="155058" y="579149"/>
                  <a:pt x="0" y="588476"/>
                </a:cubicBezTo>
                <a:cubicBezTo>
                  <a:pt x="-63437" y="394271"/>
                  <a:pt x="50447" y="197953"/>
                  <a:pt x="0" y="0"/>
                </a:cubicBezTo>
                <a:close/>
              </a:path>
              <a:path w="4752753" h="588476" stroke="0" extrusionOk="0">
                <a:moveTo>
                  <a:pt x="0" y="0"/>
                </a:moveTo>
                <a:cubicBezTo>
                  <a:pt x="180562" y="-62010"/>
                  <a:pt x="526879" y="1113"/>
                  <a:pt x="689149" y="0"/>
                </a:cubicBezTo>
                <a:cubicBezTo>
                  <a:pt x="851419" y="-1113"/>
                  <a:pt x="1058179" y="66942"/>
                  <a:pt x="1378298" y="0"/>
                </a:cubicBezTo>
                <a:cubicBezTo>
                  <a:pt x="1698417" y="-66942"/>
                  <a:pt x="1705450" y="33655"/>
                  <a:pt x="1829810" y="0"/>
                </a:cubicBezTo>
                <a:cubicBezTo>
                  <a:pt x="1954170" y="-33655"/>
                  <a:pt x="2161117" y="48018"/>
                  <a:pt x="2328849" y="0"/>
                </a:cubicBezTo>
                <a:cubicBezTo>
                  <a:pt x="2496581" y="-48018"/>
                  <a:pt x="2683936" y="25362"/>
                  <a:pt x="2875416" y="0"/>
                </a:cubicBezTo>
                <a:cubicBezTo>
                  <a:pt x="3066896" y="-25362"/>
                  <a:pt x="3367103" y="50785"/>
                  <a:pt x="3517037" y="0"/>
                </a:cubicBezTo>
                <a:cubicBezTo>
                  <a:pt x="3666971" y="-50785"/>
                  <a:pt x="3849879" y="37593"/>
                  <a:pt x="4063604" y="0"/>
                </a:cubicBezTo>
                <a:cubicBezTo>
                  <a:pt x="4277329" y="-37593"/>
                  <a:pt x="4415332" y="6393"/>
                  <a:pt x="4752753" y="0"/>
                </a:cubicBezTo>
                <a:cubicBezTo>
                  <a:pt x="4791147" y="266887"/>
                  <a:pt x="4712986" y="418318"/>
                  <a:pt x="4752753" y="588476"/>
                </a:cubicBezTo>
                <a:cubicBezTo>
                  <a:pt x="4642769" y="625146"/>
                  <a:pt x="4384105" y="529309"/>
                  <a:pt x="4206186" y="588476"/>
                </a:cubicBezTo>
                <a:cubicBezTo>
                  <a:pt x="4028267" y="647643"/>
                  <a:pt x="3862272" y="587730"/>
                  <a:pt x="3707147" y="588476"/>
                </a:cubicBezTo>
                <a:cubicBezTo>
                  <a:pt x="3552022" y="589222"/>
                  <a:pt x="3438815" y="550870"/>
                  <a:pt x="3208108" y="588476"/>
                </a:cubicBezTo>
                <a:cubicBezTo>
                  <a:pt x="2977401" y="626082"/>
                  <a:pt x="2857362" y="579142"/>
                  <a:pt x="2709069" y="588476"/>
                </a:cubicBezTo>
                <a:cubicBezTo>
                  <a:pt x="2560776" y="597810"/>
                  <a:pt x="2299961" y="523256"/>
                  <a:pt x="2067448" y="588476"/>
                </a:cubicBezTo>
                <a:cubicBezTo>
                  <a:pt x="1834935" y="653696"/>
                  <a:pt x="1657787" y="576378"/>
                  <a:pt x="1520881" y="588476"/>
                </a:cubicBezTo>
                <a:cubicBezTo>
                  <a:pt x="1383975" y="600574"/>
                  <a:pt x="1196305" y="553457"/>
                  <a:pt x="926787" y="588476"/>
                </a:cubicBezTo>
                <a:cubicBezTo>
                  <a:pt x="657269" y="623495"/>
                  <a:pt x="436838" y="496810"/>
                  <a:pt x="0" y="588476"/>
                </a:cubicBezTo>
                <a:cubicBezTo>
                  <a:pt x="-43287" y="322090"/>
                  <a:pt x="66773" y="122719"/>
                  <a:pt x="0" y="0"/>
                </a:cubicBezTo>
                <a:close/>
              </a:path>
            </a:pathLst>
          </a:custGeom>
          <a:ln>
            <a:extLst>
              <a:ext uri="{C807C97D-BFC1-408E-A445-0C87EB9F89A2}">
                <ask:lineSketchStyleProps xmlns:ask="http://schemas.microsoft.com/office/drawing/2018/sketchyshapes" sd="878880752">
                  <ask:type>
                    <ask:lineSketchScribble/>
                  </ask:type>
                </ask:lineSketchStyleProps>
              </a:ext>
            </a:extLst>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a:noAutofit/>
          </a:bodyPr>
          <a:lstStyle/>
          <a:p>
            <a:pPr algn="ctr"/>
            <a:r>
              <a:rPr lang="en-US"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a:t>
            </a:r>
            <a:endParaRPr lang="en-IN"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3E09BD-5E29-0B8F-AB34-DE70A57469C7}"/>
              </a:ext>
            </a:extLst>
          </p:cNvPr>
          <p:cNvSpPr>
            <a:spLocks noGrp="1"/>
          </p:cNvSpPr>
          <p:nvPr>
            <p:ph idx="1"/>
          </p:nvPr>
        </p:nvSpPr>
        <p:spPr>
          <a:xfrm>
            <a:off x="1371600" y="2242431"/>
            <a:ext cx="9792586" cy="4062676"/>
          </a:xfrm>
          <a:ln>
            <a:noFill/>
          </a:ln>
          <a:effectLst>
            <a:glow rad="139700">
              <a:schemeClr val="accent3">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a:normAutofit/>
          </a:bodyPr>
          <a:lstStyle/>
          <a:p>
            <a:pPr>
              <a:lnSpc>
                <a:spcPct val="107000"/>
              </a:lnSpc>
              <a:buFont typeface="Wingdings" panose="05000000000000000000" pitchFamily="2"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Scikit-learn user guide. </a:t>
            </a:r>
            <a:r>
              <a:rPr lang="en-IN" sz="20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https://scikitlearn.org/stable//downloads/scikit-learn-docs.pdf</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Hands on Machine learning with Scikit-learn, </a:t>
            </a:r>
            <a:r>
              <a:rPr lang="en-IN"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Keras</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Tensor Flow. </a:t>
            </a:r>
            <a:r>
              <a:rPr lang="en-IN"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Aurelien</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Geron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Kaggle website. Kaggle(https://www.kaggle.com/datasets)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 </a:t>
            </a:r>
            <a:r>
              <a:rPr lang="en-IN" sz="20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Wolberg</a:t>
            </a: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W.N. Street, and O.L. Mangasarian. Machine learning techniques to diagnose breast cancer from fine-needle aspirates.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buFont typeface="Wingdings" panose="05000000000000000000" pitchFamily="2" charset="2"/>
              <a:buChar char=""/>
            </a:pPr>
            <a:r>
              <a:rPr lang="en-IN" sz="20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Breast Cancer Wisconsin and have download from UCI Machine Learning Repository:</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u="sng" spc="-4"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3"/>
              </a:rPr>
              <a:t>https://archive.ics.uci.edu/ml/datasets/Breast+Cancer+Wisconsin+%28Diagnostic%29</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600"/>
              </a:spcAft>
              <a:buFont typeface="Wingdings" panose="05000000000000000000" pitchFamily="2" charset="2"/>
              <a:buChar char=""/>
            </a:pPr>
            <a:r>
              <a:rPr lang="en-IN" sz="20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Introduction to Machine Learning with Python:</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Guide for Data Scientists, Andreas C. </a:t>
            </a:r>
            <a:r>
              <a:rPr lang="en-IN"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Miiller</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Sarah Guido.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4188154"/>
      </p:ext>
    </p:extLst>
  </p:cSld>
  <p:clrMapOvr>
    <a:masterClrMapping/>
  </p:clrMapOvr>
  <p:transition spd="slow" advClick="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Slides PowerPoint Template | Powerpoint, Powerpoint presentation  slides, Powerpoint templates">
            <a:extLst>
              <a:ext uri="{FF2B5EF4-FFF2-40B4-BE49-F238E27FC236}">
                <a16:creationId xmlns:a16="http://schemas.microsoft.com/office/drawing/2014/main" id="{FD7EAD2A-89A5-579D-0BDF-633ABFD99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016" y="1264656"/>
            <a:ext cx="7845336" cy="4413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6539904"/>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1500"/>
                                  </p:stCondLst>
                                  <p:childTnLst>
                                    <p:set>
                                      <p:cBhvr>
                                        <p:cTn id="6" dur="1" fill="hold">
                                          <p:stCondLst>
                                            <p:cond delay="0"/>
                                          </p:stCondLst>
                                        </p:cTn>
                                        <p:tgtEl>
                                          <p:spTgt spid="2050"/>
                                        </p:tgtEl>
                                        <p:attrNameLst>
                                          <p:attrName>style.visibility</p:attrName>
                                        </p:attrNameLst>
                                      </p:cBhvr>
                                      <p:to>
                                        <p:strVal val="visible"/>
                                      </p:to>
                                    </p:set>
                                    <p:animEffect transition="in" filter="wedg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742D-8C8A-62EF-7B80-DB555318AA8A}"/>
              </a:ext>
            </a:extLst>
          </p:cNvPr>
          <p:cNvSpPr>
            <a:spLocks noGrp="1"/>
          </p:cNvSpPr>
          <p:nvPr>
            <p:ph type="title"/>
          </p:nvPr>
        </p:nvSpPr>
        <p:spPr>
          <a:xfrm>
            <a:off x="1010093" y="1052621"/>
            <a:ext cx="10377376" cy="4752758"/>
          </a:xfrm>
          <a:ln>
            <a:noFill/>
          </a:ln>
          <a:effectLst>
            <a:glow rad="1397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a:normAutofit/>
          </a:bodyPr>
          <a:lstStyle/>
          <a:p>
            <a:pPr algn="ctr"/>
            <a:r>
              <a:rPr lang="en-US" dirty="0"/>
              <a:t> </a:t>
            </a:r>
            <a:r>
              <a:rPr lang="en-US" sz="4000" b="1" i="1" u="sng" dirty="0">
                <a:solidFill>
                  <a:srgbClr val="00B0F0"/>
                </a:solidFill>
                <a:effectLst>
                  <a:outerShdw blurRad="38100" dist="38100" dir="2700000" algn="tl">
                    <a:srgbClr val="000000">
                      <a:alpha val="43137"/>
                    </a:srgbClr>
                  </a:outerShdw>
                </a:effectLst>
                <a:latin typeface="Algerian" panose="04020705040A02060702" pitchFamily="82" charset="0"/>
              </a:rPr>
              <a:t>Abstract</a:t>
            </a:r>
            <a:r>
              <a:rPr lang="en-US" dirty="0">
                <a:solidFill>
                  <a:srgbClr val="00B0F0"/>
                </a:solidFill>
              </a:rPr>
              <a:t> </a:t>
            </a:r>
            <a:br>
              <a:rPr lang="en-US" dirty="0"/>
            </a:br>
            <a:br>
              <a:rPr lang="en-US" dirty="0"/>
            </a:br>
            <a:r>
              <a:rPr lang="en-US" sz="2000" dirty="0">
                <a:solidFill>
                  <a:srgbClr val="C00000"/>
                </a:solidFill>
                <a:latin typeface="Times New Roman" panose="02020603050405020304" pitchFamily="18" charset="0"/>
                <a:cs typeface="Times New Roman" panose="02020603050405020304" pitchFamily="18" charset="0"/>
              </a:rPr>
              <a:t>The leading cause of death among women is breast cancer. Medical data analysis for breast cancer prediction is complex. It was necessary for doctors and pathologists to have access to automated decision-making and </a:t>
            </a:r>
            <a:r>
              <a:rPr lang="en-US" sz="2000" dirty="0" err="1">
                <a:solidFill>
                  <a:srgbClr val="C00000"/>
                </a:solidFill>
                <a:latin typeface="Times New Roman" panose="02020603050405020304" pitchFamily="18" charset="0"/>
                <a:cs typeface="Times New Roman" panose="02020603050405020304" pitchFamily="18" charset="0"/>
              </a:rPr>
              <a:t>tumour</a:t>
            </a:r>
            <a:r>
              <a:rPr lang="en-US" sz="2000" dirty="0">
                <a:solidFill>
                  <a:srgbClr val="C00000"/>
                </a:solidFill>
                <a:latin typeface="Times New Roman" panose="02020603050405020304" pitchFamily="18" charset="0"/>
                <a:cs typeface="Times New Roman" panose="02020603050405020304" pitchFamily="18" charset="0"/>
              </a:rPr>
              <a:t> classification technologies. The medical profession collects a lot of data, and a machine learning (ML) algorithm helps a lot to make decisions and perform diagnosis. Some studies have shown that ML methods can aid in making decisions regarding breast cancer prediction. In this paper, we applied and compared a number of ML Classification methods—including Naive Bayes, Logistic Regression, Support Vector Machine, K-Nearest Neighbor, Decision Tree, Random Forest Classifier, Extreme Gradient Boosting, and Ensemble Methods like Variance Inflation Factor, Recursive Feature Elimination, Principal Component Analysis, and Linear SVC—to a dataset of breast cancer cases.</a:t>
            </a:r>
            <a:endParaRPr lang="en-IN" sz="2000" dirty="0">
              <a:solidFill>
                <a:srgbClr val="C00000"/>
              </a:solidFill>
              <a:latin typeface="Times New Roman" panose="02020603050405020304" pitchFamily="18" charset="0"/>
              <a:cs typeface="Times New Roman" panose="02020603050405020304" pitchFamily="18" charset="0"/>
            </a:endParaRPr>
          </a:p>
        </p:txBody>
      </p:sp>
      <p:pic>
        <p:nvPicPr>
          <p:cNvPr id="3074" name="Picture 2" descr="Butterfly Cancer Ribbon Stock Illustrations – 982 Butterfly Cancer Ribbon  Stock Illustrations, Vectors &amp; Clipart - Dreamstime">
            <a:extLst>
              <a:ext uri="{FF2B5EF4-FFF2-40B4-BE49-F238E27FC236}">
                <a16:creationId xmlns:a16="http://schemas.microsoft.com/office/drawing/2014/main" id="{49994756-F4E9-193D-FB66-BC69F661658E}"/>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132121" y="2169046"/>
            <a:ext cx="6139382" cy="288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239335"/>
      </p:ext>
    </p:extLst>
  </p:cSld>
  <p:clrMapOvr>
    <a:masterClrMapping/>
  </p:clrMapOvr>
  <p:transition spd="slow" advClick="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4C58-6241-1158-FB69-FE2B4D5A87A9}"/>
              </a:ext>
            </a:extLst>
          </p:cNvPr>
          <p:cNvSpPr>
            <a:spLocks noGrp="1"/>
          </p:cNvSpPr>
          <p:nvPr>
            <p:ph type="title"/>
          </p:nvPr>
        </p:nvSpPr>
        <p:spPr>
          <a:xfrm>
            <a:off x="2083981" y="426804"/>
            <a:ext cx="7931889" cy="902266"/>
          </a:xfrm>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a:normAutofit/>
          </a:bodyPr>
          <a:lstStyle/>
          <a:p>
            <a:pPr algn="ctr"/>
            <a:r>
              <a:rPr lang="en-IN" sz="4000" b="1" u="sng" cap="none" dirty="0">
                <a:ln w="12700">
                  <a:solidFill>
                    <a:schemeClr val="accent5"/>
                  </a:solidFill>
                  <a:prstDash val="solid"/>
                </a:ln>
                <a:solidFill>
                  <a:srgbClr val="000099"/>
                </a:solidFill>
                <a:effectLst>
                  <a:outerShdw blurRad="38100" dist="38100" dir="2700000" algn="tl">
                    <a:srgbClr val="000000">
                      <a:alpha val="43137"/>
                    </a:srgbClr>
                  </a:outerShdw>
                </a:effectLst>
                <a:latin typeface="Algerian" panose="04020705040A02060702" pitchFamily="82" charset="0"/>
              </a:rPr>
              <a:t>Introduction</a:t>
            </a:r>
            <a:r>
              <a:rPr lang="en-IN" sz="4000" b="1" dirty="0">
                <a:ln w="12700" cmpd="sng">
                  <a:solidFill>
                    <a:schemeClr val="accent4"/>
                  </a:solidFill>
                  <a:prstDash val="solid"/>
                </a:ln>
                <a:solidFill>
                  <a:srgbClr val="70F45E"/>
                </a:solidFill>
                <a:effectLst>
                  <a:outerShdw blurRad="38100" dist="38100" dir="2700000" algn="tl">
                    <a:srgbClr val="000000">
                      <a:alpha val="43137"/>
                    </a:srgbClr>
                  </a:outerShdw>
                </a:effectLst>
                <a:latin typeface="Algerian" panose="04020705040A02060702" pitchFamily="82" charset="0"/>
              </a:rPr>
              <a:t> </a:t>
            </a:r>
          </a:p>
        </p:txBody>
      </p:sp>
      <p:sp>
        <p:nvSpPr>
          <p:cNvPr id="3" name="Text Placeholder 2">
            <a:extLst>
              <a:ext uri="{FF2B5EF4-FFF2-40B4-BE49-F238E27FC236}">
                <a16:creationId xmlns:a16="http://schemas.microsoft.com/office/drawing/2014/main" id="{1DCA8E6C-7F4D-45BE-9D91-D4280A7EF50D}"/>
              </a:ext>
            </a:extLst>
          </p:cNvPr>
          <p:cNvSpPr>
            <a:spLocks noGrp="1"/>
          </p:cNvSpPr>
          <p:nvPr>
            <p:ph idx="1"/>
          </p:nvPr>
        </p:nvSpPr>
        <p:spPr>
          <a:xfrm>
            <a:off x="1095153" y="1648048"/>
            <a:ext cx="10292318" cy="4976037"/>
          </a:xfrm>
          <a:ln>
            <a:noFill/>
          </a:ln>
          <a:effectLst>
            <a:glow rad="1397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a:normAutofit fontScale="25000" lnSpcReduction="20000"/>
          </a:bodyPr>
          <a:lstStyle/>
          <a:p>
            <a:pPr algn="l" fontAlgn="base"/>
            <a:r>
              <a:rPr lang="en-US" sz="9600" b="1" i="0" dirty="0">
                <a:solidFill>
                  <a:srgbClr val="202214"/>
                </a:solidFill>
                <a:effectLst/>
                <a:latin typeface="Sitka Small Semibold" pitchFamily="2" charset="0"/>
              </a:rPr>
              <a:t>Problem: </a:t>
            </a:r>
            <a:r>
              <a:rPr lang="en-US" sz="9600" b="1" i="0" dirty="0">
                <a:solidFill>
                  <a:srgbClr val="FF0000"/>
                </a:solidFill>
                <a:effectLst/>
                <a:latin typeface="Sitka Small Semibold" pitchFamily="2" charset="0"/>
              </a:rPr>
              <a:t>Automated Breast Cancer Diagnosis</a:t>
            </a:r>
            <a:endParaRPr lang="en-US" sz="9600" b="0" i="0" dirty="0">
              <a:solidFill>
                <a:srgbClr val="202214"/>
              </a:solidFill>
              <a:effectLst/>
              <a:latin typeface="Inter"/>
            </a:endParaRPr>
          </a:p>
          <a:p>
            <a:pPr algn="l" fontAlgn="base"/>
            <a:r>
              <a:rPr lang="en-US" sz="9600" b="1" i="0" u="sng" dirty="0">
                <a:solidFill>
                  <a:srgbClr val="202214"/>
                </a:solidFill>
                <a:effectLst/>
                <a:latin typeface="Times New Roman" panose="02020603050405020304" pitchFamily="18" charset="0"/>
                <a:cs typeface="Times New Roman" panose="02020603050405020304" pitchFamily="18" charset="0"/>
              </a:rPr>
              <a:t>Context</a:t>
            </a:r>
          </a:p>
          <a:p>
            <a:pPr algn="l" fontAlgn="base"/>
            <a:r>
              <a:rPr lang="en-US" sz="9600" b="0" i="0" dirty="0">
                <a:solidFill>
                  <a:srgbClr val="3C4043"/>
                </a:solidFill>
                <a:effectLst/>
                <a:latin typeface="Times New Roman" panose="02020603050405020304" pitchFamily="18" charset="0"/>
                <a:cs typeface="Times New Roman" panose="02020603050405020304" pitchFamily="18" charset="0"/>
              </a:rPr>
              <a:t>Breast cancer is one of the most common types of cancer among women worldwide. Early and accurate diagnosis is crucial to increase the chances of effective treatment and recovery. However, manual analysis of imaging tests can be time-consuming and prone to human error. Therefore, there is a growing need to develop automated systems that can assist doctors in detecting and classifying breast lesions.</a:t>
            </a:r>
          </a:p>
          <a:p>
            <a:pPr algn="l" fontAlgn="base"/>
            <a:r>
              <a:rPr lang="en-US" sz="9600" b="1" i="0" u="sng" dirty="0">
                <a:solidFill>
                  <a:srgbClr val="202214"/>
                </a:solidFill>
                <a:effectLst/>
                <a:latin typeface="Sitka Small Semibold" pitchFamily="2" charset="0"/>
                <a:cs typeface="Times New Roman" panose="02020603050405020304" pitchFamily="18" charset="0"/>
              </a:rPr>
              <a:t>Objective</a:t>
            </a:r>
          </a:p>
          <a:p>
            <a:pPr algn="l" fontAlgn="base"/>
            <a:r>
              <a:rPr lang="en-US" sz="9600" b="0" i="0" dirty="0">
                <a:solidFill>
                  <a:srgbClr val="3C4043"/>
                </a:solidFill>
                <a:effectLst/>
                <a:latin typeface="Times New Roman" panose="02020603050405020304" pitchFamily="18" charset="0"/>
                <a:cs typeface="Times New Roman" panose="02020603050405020304" pitchFamily="18" charset="0"/>
              </a:rPr>
              <a:t>To develop a machine learning model that can automatically classify whether a breast tissue sample obtained through fine needle aspiration (FNA) is benign or malignant based on features extracted from cell nucleus images. This model will help speed up the diagnostic process and improve accuracy, providing a reliable second opinion for doctors.</a:t>
            </a:r>
          </a:p>
          <a:p>
            <a:pPr algn="just"/>
            <a:endParaRPr lang="en-IN" sz="4800" dirty="0">
              <a:latin typeface="Arial" panose="020B0604020202020204" pitchFamily="34" charset="0"/>
              <a:cs typeface="Arial" panose="020B0604020202020204" pitchFamily="34" charset="0"/>
            </a:endParaRPr>
          </a:p>
          <a:p>
            <a:pPr algn="just"/>
            <a:endParaRPr lang="en-IN" sz="3000" dirty="0">
              <a:latin typeface="Arial" panose="020B0604020202020204" pitchFamily="34" charset="0"/>
              <a:cs typeface="Arial" panose="020B0604020202020204" pitchFamily="34" charset="0"/>
            </a:endParaRPr>
          </a:p>
          <a:p>
            <a:pPr algn="just"/>
            <a:endParaRPr lang="en-IN" sz="3000" dirty="0">
              <a:latin typeface="Arial" panose="020B0604020202020204" pitchFamily="34" charset="0"/>
              <a:cs typeface="Arial" panose="020B0604020202020204" pitchFamily="34" charset="0"/>
            </a:endParaRPr>
          </a:p>
          <a:p>
            <a:pPr algn="just"/>
            <a:endParaRPr lang="en-IN" sz="3000" dirty="0">
              <a:latin typeface="Arial" panose="020B0604020202020204" pitchFamily="34" charset="0"/>
              <a:cs typeface="Arial" panose="020B0604020202020204" pitchFamily="34" charset="0"/>
            </a:endParaRPr>
          </a:p>
          <a:p>
            <a:pPr algn="just"/>
            <a:endParaRPr lang="en-IN" sz="3000" dirty="0">
              <a:latin typeface="Arial" panose="020B0604020202020204" pitchFamily="34" charset="0"/>
              <a:cs typeface="Arial" panose="020B0604020202020204" pitchFamily="34" charset="0"/>
            </a:endParaRPr>
          </a:p>
          <a:p>
            <a:pPr algn="just"/>
            <a:endParaRPr lang="en-IN" dirty="0"/>
          </a:p>
          <a:p>
            <a:pPr algn="just"/>
            <a:endParaRPr lang="en-IN" dirty="0"/>
          </a:p>
          <a:p>
            <a:pPr algn="just"/>
            <a:endParaRPr lang="en-IN" dirty="0"/>
          </a:p>
          <a:p>
            <a:pPr algn="just"/>
            <a:endParaRPr lang="en-IN" dirty="0"/>
          </a:p>
        </p:txBody>
      </p:sp>
    </p:spTree>
    <p:extLst>
      <p:ext uri="{BB962C8B-B14F-4D97-AF65-F5344CB8AC3E}">
        <p14:creationId xmlns:p14="http://schemas.microsoft.com/office/powerpoint/2010/main" val="3236078627"/>
      </p:ext>
    </p:extLst>
  </p:cSld>
  <p:clrMapOvr>
    <a:masterClrMapping/>
  </p:clrMapOvr>
  <p:transition spd="slow" advClick="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9B7CA-336A-A8D7-4CDD-8C97A79A010C}"/>
              </a:ext>
            </a:extLst>
          </p:cNvPr>
          <p:cNvSpPr>
            <a:spLocks noGrp="1"/>
          </p:cNvSpPr>
          <p:nvPr>
            <p:ph type="title"/>
          </p:nvPr>
        </p:nvSpPr>
        <p:spPr>
          <a:xfrm>
            <a:off x="1084521" y="839976"/>
            <a:ext cx="10239153" cy="5305647"/>
          </a:xfrm>
          <a:ln>
            <a:noFill/>
          </a:ln>
          <a:effectLst>
            <a:glow rad="2286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a:noAutofit/>
            <a:scene3d>
              <a:camera prst="orthographicFront"/>
              <a:lightRig rig="harsh" dir="t"/>
            </a:scene3d>
            <a:sp3d extrusionH="57150" prstMaterial="matte">
              <a:bevelT w="63500" h="12700" prst="angle"/>
              <a:contourClr>
                <a:schemeClr val="bg1">
                  <a:lumMod val="65000"/>
                </a:schemeClr>
              </a:contourClr>
            </a:sp3d>
          </a:bodyPr>
          <a:lstStyle/>
          <a:p>
            <a:pPr algn="l">
              <a:lnSpc>
                <a:spcPct val="107000"/>
              </a:lnSpc>
              <a:spcAft>
                <a:spcPts val="600"/>
              </a:spcAft>
            </a:pPr>
            <a:r>
              <a:rPr lang="en-IN" sz="1800" b="1" u="sng" dirty="0">
                <a:ln/>
                <a:solidFill>
                  <a:srgbClr val="FF0000"/>
                </a:solidFill>
                <a:latin typeface="Times New Roman" panose="02020603050405020304" pitchFamily="18" charset="0"/>
                <a:cs typeface="Times New Roman" panose="02020603050405020304" pitchFamily="18" charset="0"/>
              </a:rPr>
              <a:t>Breast Cancer: An Overview </a:t>
            </a:r>
            <a:br>
              <a:rPr lang="en-IN" sz="1800" b="1" dirty="0">
                <a:ln/>
                <a:solidFill>
                  <a:schemeClr val="accent3"/>
                </a:solidFill>
                <a:latin typeface="Times New Roman" panose="02020603050405020304" pitchFamily="18" charset="0"/>
                <a:cs typeface="Times New Roman" panose="02020603050405020304" pitchFamily="18" charset="0"/>
              </a:rPr>
            </a:br>
            <a:r>
              <a:rPr lang="en-IN" sz="1800" spc="-4"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t>Breast cancer (BC) is one of the most common cancers among women worldwide, representing the majority of new cancer cases and cancer-related deaths according to global statistics, making it a significant public health problem in today’s society</a:t>
            </a:r>
            <a:r>
              <a:rPr lang="en-IN" sz="1800" spc="-4"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a:t>
            </a:r>
            <a:br>
              <a:rPr lang="en-IN" sz="1800" dirty="0">
                <a:latin typeface="Times New Roman" panose="02020603050405020304" pitchFamily="18" charset="0"/>
                <a:ea typeface="Calibri" panose="020F0502020204030204" pitchFamily="34" charset="0"/>
                <a:cs typeface="Times New Roman" panose="02020603050405020304" pitchFamily="18" charset="0"/>
              </a:rPr>
            </a:br>
            <a:r>
              <a:rPr lang="en-IN" sz="1800" b="1" u="sng" dirty="0">
                <a:solidFill>
                  <a:schemeClr val="accent3"/>
                </a:solidFill>
                <a:latin typeface="Times New Roman" panose="02020603050405020304" pitchFamily="18" charset="0"/>
                <a:ea typeface="Times New Roman" panose="02020603050405020304" pitchFamily="18" charset="0"/>
                <a:cs typeface="Times New Roman" panose="02020603050405020304" pitchFamily="18" charset="0"/>
              </a:rPr>
              <a:t>Some Risk Factors for Breast Cancer</a:t>
            </a:r>
            <a:r>
              <a:rPr lang="en-IN" sz="1800" b="1"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a:t>
            </a:r>
            <a:br>
              <a:rPr lang="en-IN" sz="1800" b="1" dirty="0">
                <a:solidFill>
                  <a:srgbClr val="2F5496"/>
                </a:solidFill>
                <a:latin typeface="Times New Roman" panose="02020603050405020304" pitchFamily="18" charset="0"/>
                <a:ea typeface="Times New Roman" panose="02020603050405020304" pitchFamily="18" charset="0"/>
                <a:cs typeface="Times New Roman" panose="02020603050405020304" pitchFamily="18" charset="0"/>
              </a:rPr>
            </a:br>
            <a:r>
              <a:rPr lang="en-IN" sz="1800" spc="-4"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t>The following are some of the known risk factors for breast cancer. However, most cases of breast cancer cannot be linked to a specific cause. Talk to your doctor about your specific risk.</a:t>
            </a:r>
            <a:br>
              <a:rPr lang="en-IN" sz="1800"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br>
            <a:r>
              <a:rPr lang="en-IN" sz="1800" b="1" u="sng" spc="-4" dirty="0">
                <a:solidFill>
                  <a:schemeClr val="accent3"/>
                </a:solidFill>
                <a:latin typeface="Times New Roman" panose="02020603050405020304" pitchFamily="18" charset="0"/>
                <a:ea typeface="Times New Roman" panose="02020603050405020304" pitchFamily="18" charset="0"/>
                <a:cs typeface="Times New Roman" panose="02020603050405020304" pitchFamily="18" charset="0"/>
              </a:rPr>
              <a:t>Age</a:t>
            </a:r>
            <a:r>
              <a:rPr lang="en-IN" sz="1800" b="1" u="sng" spc="-4"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a:t>
            </a:r>
            <a:r>
              <a:rPr lang="en-IN" sz="1800" b="1" spc="-4"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spc="-4"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t>The chance of getting breast cancer increases as women age. Nearly 80 percent of breast cancers are found in women over the age of 50.</a:t>
            </a:r>
            <a:br>
              <a:rPr lang="en-IN" sz="1800"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br>
            <a:r>
              <a:rPr lang="en-IN" sz="1800" b="1" u="sng" spc="-4" dirty="0">
                <a:solidFill>
                  <a:schemeClr val="accent3"/>
                </a:solidFill>
                <a:latin typeface="Times New Roman" panose="02020603050405020304" pitchFamily="18" charset="0"/>
                <a:ea typeface="Times New Roman" panose="02020603050405020304" pitchFamily="18" charset="0"/>
                <a:cs typeface="Times New Roman" panose="02020603050405020304" pitchFamily="18" charset="0"/>
              </a:rPr>
              <a:t>Personal history of breast cancer</a:t>
            </a:r>
            <a:r>
              <a:rPr lang="en-IN" sz="1800" b="1" spc="-4"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a:t>
            </a:r>
            <a:r>
              <a:rPr lang="en-IN" sz="1800" spc="-4"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t> A woman who has had breast cancer in one breast is at an increased risk of developing cancer in her other breast.</a:t>
            </a:r>
            <a:br>
              <a:rPr lang="en-IN" sz="1800"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br>
            <a:r>
              <a:rPr lang="en-IN" sz="1800" b="1" u="sng" spc="-4" dirty="0">
                <a:solidFill>
                  <a:schemeClr val="accent3"/>
                </a:solidFill>
                <a:latin typeface="Times New Roman" panose="02020603050405020304" pitchFamily="18" charset="0"/>
                <a:ea typeface="Times New Roman" panose="02020603050405020304" pitchFamily="18" charset="0"/>
                <a:cs typeface="Times New Roman" panose="02020603050405020304" pitchFamily="18" charset="0"/>
              </a:rPr>
              <a:t>Family history of breast cancer</a:t>
            </a:r>
            <a:r>
              <a:rPr lang="en-IN" sz="1800" b="1" spc="-4"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a:t>
            </a:r>
            <a:r>
              <a:rPr lang="en-IN" sz="1800" spc="-4"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spc="-4"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t>A woman has a higher risk of breast cancer if her mother, sister or daughter had breast cancer, especially at a young age (before 40). Having other relatives with breast cancer may also raise the risk.</a:t>
            </a:r>
            <a:br>
              <a:rPr lang="en-IN" sz="1800"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br>
            <a:r>
              <a:rPr lang="en-IN" sz="1800" b="1" u="sng" spc="-4" dirty="0">
                <a:solidFill>
                  <a:schemeClr val="accent3"/>
                </a:solidFill>
                <a:latin typeface="Times New Roman" panose="02020603050405020304" pitchFamily="18" charset="0"/>
                <a:ea typeface="Times New Roman" panose="02020603050405020304" pitchFamily="18" charset="0"/>
                <a:cs typeface="Times New Roman" panose="02020603050405020304" pitchFamily="18" charset="0"/>
              </a:rPr>
              <a:t>Genetic factors</a:t>
            </a:r>
            <a:r>
              <a:rPr lang="en-IN" sz="1800" b="1" spc="-4"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a:t>
            </a:r>
            <a:r>
              <a:rPr lang="en-IN" sz="1800" spc="-4"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t> Women with certain genetic mutations, including changes to the BRCA1 and BRCA2 genes, are at higher risk of developing breast cancer during their lifetime. Other gene changes may raise breast cancer risk as well.</a:t>
            </a:r>
            <a:br>
              <a:rPr lang="en-IN" sz="1800"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br>
            <a:endParaRPr lang="en-IN" sz="1800" b="1" dirty="0">
              <a:ln/>
              <a:solidFill>
                <a:srgbClr val="20160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2197842"/>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1BA2-9DEA-8BB7-A343-1DA9F345FE1F}"/>
              </a:ext>
            </a:extLst>
          </p:cNvPr>
          <p:cNvSpPr>
            <a:spLocks noGrp="1"/>
          </p:cNvSpPr>
          <p:nvPr>
            <p:ph type="title"/>
          </p:nvPr>
        </p:nvSpPr>
        <p:spPr>
          <a:xfrm>
            <a:off x="1286539" y="818707"/>
            <a:ext cx="9930809" cy="5178056"/>
          </a:xfrm>
          <a:ln>
            <a:solidFill>
              <a:srgbClr val="9C0666"/>
            </a:solidFill>
          </a:ln>
          <a:effectLst>
            <a:glow rad="1397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lnRef>
          <a:fillRef idx="1">
            <a:schemeClr val="lt1"/>
          </a:fillRef>
          <a:effectRef idx="0">
            <a:schemeClr val="accent1"/>
          </a:effectRef>
          <a:fontRef idx="minor">
            <a:schemeClr val="dk1"/>
          </a:fontRef>
        </p:style>
        <p:txBody>
          <a:bodyPr>
            <a:normAutofit/>
          </a:bodyPr>
          <a:lstStyle/>
          <a:p>
            <a:pPr marL="428625" indent="-428625">
              <a:lnSpc>
                <a:spcPct val="107000"/>
              </a:lnSpc>
              <a:spcAft>
                <a:spcPts val="600"/>
              </a:spcAft>
              <a:buFont typeface="Wingdings" panose="05000000000000000000" pitchFamily="2" charset="2"/>
              <a:buChar char="Ø"/>
            </a:pPr>
            <a:r>
              <a:rPr lang="en-IN" sz="3200" b="1" dirty="0">
                <a:ln w="22225">
                  <a:solidFill>
                    <a:schemeClr val="accent2"/>
                  </a:solidFill>
                  <a:prstDash val="solid"/>
                </a:ln>
                <a:solidFill>
                  <a:srgbClr val="70F45E"/>
                </a:solidFill>
                <a:latin typeface="Times New Roman" panose="02020603050405020304" pitchFamily="18" charset="0"/>
                <a:cs typeface="Times New Roman" panose="02020603050405020304" pitchFamily="18" charset="0"/>
              </a:rPr>
              <a:t>Breast Cancer Statistics</a:t>
            </a:r>
            <a:r>
              <a:rPr lang="en-IN" sz="2400" b="1" dirty="0">
                <a:ln w="22225">
                  <a:solidFill>
                    <a:schemeClr val="accent2"/>
                  </a:solidFill>
                  <a:prstDash val="solid"/>
                </a:ln>
                <a:solidFill>
                  <a:srgbClr val="70F45E"/>
                </a:solidFill>
                <a:latin typeface="Times New Roman" panose="02020603050405020304" pitchFamily="18" charset="0"/>
                <a:cs typeface="Times New Roman" panose="02020603050405020304" pitchFamily="18" charset="0"/>
              </a:rPr>
              <a:t>:</a:t>
            </a:r>
            <a:br>
              <a:rPr lang="en-IN" sz="2400" b="1" dirty="0">
                <a:ln w="22225">
                  <a:solidFill>
                    <a:schemeClr val="accent2"/>
                  </a:solidFill>
                  <a:prstDash val="solid"/>
                </a:ln>
                <a:solidFill>
                  <a:srgbClr val="70F45E"/>
                </a:solidFill>
                <a:latin typeface="Times New Roman" panose="02020603050405020304" pitchFamily="18" charset="0"/>
                <a:cs typeface="Times New Roman" panose="02020603050405020304" pitchFamily="18" charset="0"/>
              </a:rPr>
            </a:br>
            <a:r>
              <a:rPr lang="en-IN" sz="28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t>Breast cancer is the second most common cancer among women in the United States (some kinds of skin cancer are the most common). Black women die from breast cancer at a higher rate than White women.</a:t>
            </a:r>
            <a:br>
              <a:rPr lang="en-IN" sz="28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br>
            <a:r>
              <a:rPr lang="en-IN" sz="2800"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t>In the United States in 2019—</a:t>
            </a:r>
            <a:br>
              <a:rPr lang="en-IN" sz="28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br>
            <a:r>
              <a:rPr lang="en-IN" sz="28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t>     </a:t>
            </a:r>
            <a:r>
              <a:rPr lang="en-IN" sz="2800"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t>264,121 new breast cancers were reported in females.</a:t>
            </a:r>
            <a:br>
              <a:rPr lang="en-IN" sz="28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br>
            <a:r>
              <a:rPr lang="en-IN" sz="28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t>     </a:t>
            </a:r>
            <a:r>
              <a:rPr lang="en-IN" sz="2800"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t>42,280 females died from breast cancer.</a:t>
            </a:r>
            <a:br>
              <a:rPr lang="en-IN" sz="2800" dirty="0">
                <a:solidFill>
                  <a:srgbClr val="20160F"/>
                </a:solidFill>
                <a:latin typeface="Times New Roman" panose="02020603050405020304" pitchFamily="18" charset="0"/>
                <a:ea typeface="Calibri" panose="020F0502020204030204" pitchFamily="34" charset="0"/>
                <a:cs typeface="Times New Roman" panose="02020603050405020304" pitchFamily="18" charset="0"/>
              </a:rPr>
            </a:br>
            <a:r>
              <a:rPr lang="en-IN" sz="2800" dirty="0">
                <a:solidFill>
                  <a:srgbClr val="20160F"/>
                </a:solidFill>
                <a:latin typeface="Times New Roman" panose="02020603050405020304" pitchFamily="18" charset="0"/>
                <a:ea typeface="Times New Roman" panose="02020603050405020304" pitchFamily="18" charset="0"/>
                <a:cs typeface="Times New Roman" panose="02020603050405020304" pitchFamily="18" charset="0"/>
              </a:rPr>
              <a:t>Females had much higher rates of getting breast cancer than dying from breast cancer</a:t>
            </a:r>
            <a:r>
              <a:rPr lang="en-IN"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br>
              <a:rPr lang="en-IN" sz="2800" dirty="0">
                <a:latin typeface="Times New Roman" panose="02020603050405020304" pitchFamily="18" charset="0"/>
                <a:ea typeface="Calibri" panose="020F0502020204030204" pitchFamily="34" charset="0"/>
                <a:cs typeface="Times New Roman" panose="02020603050405020304" pitchFamily="18" charset="0"/>
              </a:rPr>
            </a:br>
            <a:endParaRPr lang="en-IN"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3709830"/>
      </p:ext>
    </p:extLst>
  </p:cSld>
  <p:clrMapOvr>
    <a:masterClrMapping/>
  </p:clrMapOvr>
  <p:transition spd="slow" advClick="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0425-E7C7-87C3-5947-2F0B666C2A7F}"/>
              </a:ext>
            </a:extLst>
          </p:cNvPr>
          <p:cNvSpPr>
            <a:spLocks noGrp="1"/>
          </p:cNvSpPr>
          <p:nvPr>
            <p:ph type="title"/>
          </p:nvPr>
        </p:nvSpPr>
        <p:spPr>
          <a:xfrm>
            <a:off x="1020726" y="999461"/>
            <a:ext cx="10313581" cy="4848446"/>
          </a:xfrm>
          <a:ln>
            <a:noFill/>
          </a:ln>
          <a:effectLst>
            <a:glow rad="228600">
              <a:schemeClr val="accent4">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4"/>
          </a:lnRef>
          <a:fillRef idx="1">
            <a:schemeClr val="lt1"/>
          </a:fillRef>
          <a:effectRef idx="0">
            <a:schemeClr val="accent4"/>
          </a:effectRef>
          <a:fontRef idx="minor">
            <a:schemeClr val="dk1"/>
          </a:fontRef>
        </p:style>
        <p:txBody>
          <a:bodyPr>
            <a:noAutofit/>
          </a:bodyPr>
          <a:lstStyle/>
          <a:p>
            <a:pPr marL="257175" indent="-257175" algn="l">
              <a:lnSpc>
                <a:spcPct val="107000"/>
              </a:lnSpc>
              <a:spcAft>
                <a:spcPts val="600"/>
              </a:spcAft>
              <a:buFont typeface="Wingdings" panose="05000000000000000000" pitchFamily="2" charset="2"/>
              <a:buChar char="Ø"/>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Tumors are collections of aberrant tissue. In the case of breast cancer, </a:t>
            </a:r>
            <a:r>
              <a:rPr lang="en-US" sz="1800" dirty="0" err="1">
                <a:solidFill>
                  <a:schemeClr val="tx1">
                    <a:lumMod val="95000"/>
                    <a:lumOff val="5000"/>
                  </a:schemeClr>
                </a:solidFill>
                <a:latin typeface="Times New Roman" panose="02020603050405020304" pitchFamily="18" charset="0"/>
                <a:cs typeface="Times New Roman" panose="02020603050405020304" pitchFamily="18" charset="0"/>
              </a:rPr>
              <a:t>tumours</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can be either benign (not cancerous) or malignant (cancerous).</a:t>
            </a: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28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u="sng" dirty="0">
                <a:solidFill>
                  <a:srgbClr val="CC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Benign: </a:t>
            </a: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When a </a:t>
            </a:r>
            <a:r>
              <a:rPr lang="en-US" sz="1800" dirty="0" err="1">
                <a:solidFill>
                  <a:schemeClr val="tx1">
                    <a:lumMod val="95000"/>
                    <a:lumOff val="5000"/>
                  </a:schemeClr>
                </a:solidFill>
                <a:latin typeface="Times New Roman" panose="02020603050405020304" pitchFamily="18" charset="0"/>
                <a:cs typeface="Times New Roman" panose="02020603050405020304" pitchFamily="18" charset="0"/>
              </a:rPr>
              <a:t>tumour</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is benign, medical professionals typically opt not to remove it. While these </a:t>
            </a:r>
            <a:r>
              <a:rPr lang="en-US" sz="1800" dirty="0" err="1">
                <a:solidFill>
                  <a:schemeClr val="tx1">
                    <a:lumMod val="95000"/>
                    <a:lumOff val="5000"/>
                  </a:schemeClr>
                </a:solidFill>
                <a:latin typeface="Times New Roman" panose="02020603050405020304" pitchFamily="18" charset="0"/>
                <a:cs typeface="Times New Roman" panose="02020603050405020304" pitchFamily="18" charset="0"/>
              </a:rPr>
              <a:t>tumours</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seldom spread to healthy tissue, they sometimes continue to develop despite the fact that doing so causes discomfort. When this occurs, removal of the </a:t>
            </a:r>
            <a:r>
              <a:rPr lang="en-US" sz="1800" dirty="0" err="1">
                <a:solidFill>
                  <a:schemeClr val="tx1">
                    <a:lumMod val="95000"/>
                    <a:lumOff val="5000"/>
                  </a:schemeClr>
                </a:solidFill>
                <a:latin typeface="Times New Roman" panose="02020603050405020304" pitchFamily="18" charset="0"/>
                <a:cs typeface="Times New Roman" panose="02020603050405020304" pitchFamily="18" charset="0"/>
              </a:rPr>
              <a:t>tumour</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relieves symptoms such as pain or other consequences.</a:t>
            </a: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2400" b="1" u="sng" dirty="0">
                <a:solidFill>
                  <a:srgbClr val="CC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Malignant:</a:t>
            </a:r>
            <a:r>
              <a:rPr lang="en-US" sz="1800" dirty="0">
                <a:solidFill>
                  <a:srgbClr val="CC0000"/>
                </a:solidFill>
                <a:latin typeface="Times New Roman" panose="02020603050405020304" pitchFamily="18" charset="0"/>
                <a:cs typeface="Times New Roman" panose="02020603050405020304" pitchFamily="18" charset="0"/>
              </a:rPr>
              <a:t> </a:t>
            </a: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Tumors that are malignant are cancerous, and they may be particularly dangerous if they infiltrate and harm the tissue around them. When a malignant </a:t>
            </a:r>
            <a:r>
              <a:rPr lang="en-US" sz="1800" dirty="0" err="1">
                <a:solidFill>
                  <a:schemeClr val="tx1">
                    <a:lumMod val="95000"/>
                    <a:lumOff val="5000"/>
                  </a:schemeClr>
                </a:solidFill>
                <a:latin typeface="Times New Roman" panose="02020603050405020304" pitchFamily="18" charset="0"/>
                <a:cs typeface="Times New Roman" panose="02020603050405020304" pitchFamily="18" charset="0"/>
              </a:rPr>
              <a:t>tumour</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is suspected, a biopsy is performed to gauge the tumor's malignancy and decide treatment options</a:t>
            </a:r>
            <a:r>
              <a:rPr lang="en-US" sz="1800" dirty="0">
                <a:latin typeface="Times New Roman" panose="02020603050405020304" pitchFamily="18" charset="0"/>
                <a:cs typeface="Times New Roman" panose="02020603050405020304" pitchFamily="18" charset="0"/>
              </a:rPr>
              <a:t>.</a:t>
            </a:r>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122" name="Picture 2" descr="Butterfly Cancer Ribbon Stock Illustrations – 982 Butterfly Cancer Ribbon  Stock Illustrations, Vectors &amp; Clipart - Dreamstime">
            <a:extLst>
              <a:ext uri="{FF2B5EF4-FFF2-40B4-BE49-F238E27FC236}">
                <a16:creationId xmlns:a16="http://schemas.microsoft.com/office/drawing/2014/main" id="{B6B4897E-7F5E-B2ED-8BB8-DC3037EA001F}"/>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479505" y="1709022"/>
            <a:ext cx="5715000" cy="392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849149"/>
      </p:ext>
    </p:extLst>
  </p:cSld>
  <p:clrMapOvr>
    <a:masterClrMapping/>
  </p:clrMapOvr>
  <p:transition spd="slow" advClick="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E1AF0C-883C-5784-F7DB-FF7EC491FF5E}"/>
              </a:ext>
            </a:extLst>
          </p:cNvPr>
          <p:cNvSpPr>
            <a:spLocks noGrp="1"/>
          </p:cNvSpPr>
          <p:nvPr>
            <p:ph type="title"/>
          </p:nvPr>
        </p:nvSpPr>
        <p:spPr>
          <a:xfrm>
            <a:off x="2286000" y="1010093"/>
            <a:ext cx="7889358" cy="584792"/>
          </a:xfrm>
        </p:spPr>
        <p:style>
          <a:lnRef idx="2">
            <a:schemeClr val="accent2"/>
          </a:lnRef>
          <a:fillRef idx="1">
            <a:schemeClr val="lt1"/>
          </a:fillRef>
          <a:effectRef idx="0">
            <a:schemeClr val="accent2"/>
          </a:effectRef>
          <a:fontRef idx="minor">
            <a:schemeClr val="dk1"/>
          </a:fontRef>
        </p:style>
        <p:txBody>
          <a:bodyPr>
            <a:normAutofit/>
          </a:bodyPr>
          <a:lstStyle/>
          <a:p>
            <a:pPr algn="ctr"/>
            <a:r>
              <a:rPr lang="en-IN" sz="2800" b="1" i="1" u="sng" dirty="0">
                <a:solidFill>
                  <a:srgbClr val="FF0000"/>
                </a:solidFill>
                <a:effectLst>
                  <a:outerShdw blurRad="38100" dist="38100" dir="2700000" algn="tl">
                    <a:srgbClr val="000000">
                      <a:alpha val="43137"/>
                    </a:srgbClr>
                  </a:outerShdw>
                </a:effectLst>
                <a:latin typeface="Algerian" panose="04020705040A02060702" pitchFamily="82" charset="0"/>
              </a:rPr>
              <a:t>Software Requirement Specification</a:t>
            </a:r>
            <a:r>
              <a:rPr lang="en-IN" sz="2100" dirty="0">
                <a:solidFill>
                  <a:srgbClr val="FF0000"/>
                </a:solidFill>
                <a:latin typeface="Algerian" panose="04020705040A02060702" pitchFamily="82" charset="0"/>
              </a:rPr>
              <a:t>:</a:t>
            </a:r>
          </a:p>
        </p:txBody>
      </p:sp>
      <p:sp>
        <p:nvSpPr>
          <p:cNvPr id="6" name="Content Placeholder 5">
            <a:extLst>
              <a:ext uri="{FF2B5EF4-FFF2-40B4-BE49-F238E27FC236}">
                <a16:creationId xmlns:a16="http://schemas.microsoft.com/office/drawing/2014/main" id="{A1DB9E9F-452E-C980-DBE9-97865E632A7E}"/>
              </a:ext>
            </a:extLst>
          </p:cNvPr>
          <p:cNvSpPr>
            <a:spLocks noGrp="1"/>
          </p:cNvSpPr>
          <p:nvPr>
            <p:ph idx="1"/>
          </p:nvPr>
        </p:nvSpPr>
        <p:spPr>
          <a:xfrm>
            <a:off x="1828801" y="2018357"/>
            <a:ext cx="8920715" cy="4297383"/>
          </a:xfrm>
          <a:ln>
            <a:solidFill>
              <a:schemeClr val="tx1">
                <a:lumMod val="95000"/>
                <a:lumOff val="5000"/>
              </a:schemeClr>
            </a:solidFill>
          </a:ln>
          <a:effectLst>
            <a:glow rad="1397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lnRef>
          <a:fillRef idx="1">
            <a:schemeClr val="lt1"/>
          </a:fillRef>
          <a:effectRef idx="0">
            <a:schemeClr val="accent2"/>
          </a:effectRef>
          <a:fontRef idx="minor">
            <a:schemeClr val="dk1"/>
          </a:fontRef>
        </p:style>
        <p:txBody>
          <a:bodyPr>
            <a:normAutofit/>
          </a:bodyPr>
          <a:lstStyle/>
          <a:p>
            <a:r>
              <a:rPr lang="en-IN" dirty="0">
                <a:solidFill>
                  <a:srgbClr val="CC0000"/>
                </a:solidFill>
              </a:rPr>
              <a:t>Software Requirement:</a:t>
            </a:r>
            <a:r>
              <a:rPr lang="en-IN" dirty="0"/>
              <a:t> </a:t>
            </a:r>
          </a:p>
          <a:p>
            <a:pPr marL="0" indent="0">
              <a:buNone/>
            </a:pPr>
            <a:r>
              <a:rPr lang="en-IN" dirty="0"/>
              <a:t>        Operating system : Windows. </a:t>
            </a:r>
          </a:p>
          <a:p>
            <a:pPr marL="0" indent="0">
              <a:buNone/>
            </a:pPr>
            <a:r>
              <a:rPr lang="en-IN" dirty="0"/>
              <a:t>        User interface : </a:t>
            </a:r>
            <a:r>
              <a:rPr lang="en-IN" dirty="0" err="1"/>
              <a:t>Jupyter</a:t>
            </a:r>
            <a:r>
              <a:rPr lang="en-IN" dirty="0"/>
              <a:t> </a:t>
            </a:r>
            <a:r>
              <a:rPr lang="en-IN" dirty="0" err="1"/>
              <a:t>NoteBook</a:t>
            </a:r>
            <a:r>
              <a:rPr lang="en-IN" dirty="0"/>
              <a:t>. </a:t>
            </a:r>
          </a:p>
          <a:p>
            <a:pPr marL="0" indent="0">
              <a:buNone/>
            </a:pPr>
            <a:r>
              <a:rPr lang="en-IN" dirty="0"/>
              <a:t>        Platform : </a:t>
            </a:r>
            <a:r>
              <a:rPr lang="en-IN" dirty="0" err="1"/>
              <a:t>JupyterNoteBook</a:t>
            </a:r>
            <a:r>
              <a:rPr lang="en-IN" dirty="0"/>
              <a:t>. </a:t>
            </a:r>
          </a:p>
          <a:p>
            <a:pPr marL="0" indent="0">
              <a:buNone/>
            </a:pPr>
            <a:r>
              <a:rPr lang="en-IN" dirty="0"/>
              <a:t>        Database : CSV. </a:t>
            </a:r>
          </a:p>
          <a:p>
            <a:pPr>
              <a:buFont typeface="Wingdings" panose="05000000000000000000" pitchFamily="2" charset="2"/>
              <a:buChar char="Ø"/>
            </a:pPr>
            <a:r>
              <a:rPr lang="en-IN" dirty="0">
                <a:solidFill>
                  <a:srgbClr val="CC0000"/>
                </a:solidFill>
              </a:rPr>
              <a:t>Hardware Requirements: </a:t>
            </a:r>
          </a:p>
          <a:p>
            <a:pPr marL="0" indent="0">
              <a:buNone/>
            </a:pPr>
            <a:r>
              <a:rPr lang="en-IN" dirty="0"/>
              <a:t>      Processor : CORE i5 </a:t>
            </a:r>
          </a:p>
          <a:p>
            <a:pPr marL="0" indent="0">
              <a:buNone/>
            </a:pPr>
            <a:r>
              <a:rPr lang="en-IN" dirty="0"/>
              <a:t>      Hard disk : 512 GB</a:t>
            </a:r>
          </a:p>
          <a:p>
            <a:pPr marL="0" indent="0">
              <a:buNone/>
            </a:pPr>
            <a:r>
              <a:rPr lang="en-IN" dirty="0"/>
              <a:t>      RAM : 8GB </a:t>
            </a:r>
          </a:p>
          <a:p>
            <a:pPr marL="0" indent="0">
              <a:buNone/>
            </a:pPr>
            <a:r>
              <a:rPr lang="en-IN" dirty="0"/>
              <a:t>       Bit : 64 bits</a:t>
            </a:r>
          </a:p>
        </p:txBody>
      </p:sp>
    </p:spTree>
    <p:extLst>
      <p:ext uri="{BB962C8B-B14F-4D97-AF65-F5344CB8AC3E}">
        <p14:creationId xmlns:p14="http://schemas.microsoft.com/office/powerpoint/2010/main" val="2830398394"/>
      </p:ext>
    </p:extLst>
  </p:cSld>
  <p:clrMapOvr>
    <a:masterClrMapping/>
  </p:clrMapOvr>
  <p:transition spd="slow" advClick="0">
    <p:wipe/>
  </p:transition>
</p:sld>
</file>

<file path=ppt/theme/theme1.xml><?xml version="1.0" encoding="utf-8"?>
<a:theme xmlns:a="http://schemas.openxmlformats.org/drawingml/2006/main" name="Face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rosted Glass">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1770</TotalTime>
  <Words>2292</Words>
  <Application>Microsoft Office PowerPoint</Application>
  <PresentationFormat>Widescreen</PresentationFormat>
  <Paragraphs>165</Paragraphs>
  <Slides>33</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Algerian</vt:lpstr>
      <vt:lpstr>Arial</vt:lpstr>
      <vt:lpstr>Bell MT</vt:lpstr>
      <vt:lpstr>Calibri</vt:lpstr>
      <vt:lpstr>Inter</vt:lpstr>
      <vt:lpstr>Nirmala UI</vt:lpstr>
      <vt:lpstr>Sitka Small Semibold</vt:lpstr>
      <vt:lpstr>Times New Roman</vt:lpstr>
      <vt:lpstr>Trebuchet MS</vt:lpstr>
      <vt:lpstr>Wingdings</vt:lpstr>
      <vt:lpstr>Wingdings 3</vt:lpstr>
      <vt:lpstr>Facet</vt:lpstr>
      <vt:lpstr> Tara Government College (A), Sangareddy  Department of Data Science  JIGNASA STUDENT STUDY PROJECT-2022-23  Title of the Project  Breast Cancer Analysis and Prediction using Machine Learning Algorithms        Submitted to  Commisionerate of Collegiate Education, Hyderabad, Telangana </vt:lpstr>
      <vt:lpstr>TITLE OF THE PROJECT       Breast Cancer Analysis and Prediction using  Machine Learning Algorithms   STUDENTS PARTICIPATE</vt:lpstr>
      <vt:lpstr>Agenda </vt:lpstr>
      <vt:lpstr> Abstract   The leading cause of death among women is breast cancer. Medical data analysis for breast cancer prediction is complex. It was necessary for doctors and pathologists to have access to automated decision-making and tumour classification technologies. The medical profession collects a lot of data, and a machine learning (ML) algorithm helps a lot to make decisions and perform diagnosis. Some studies have shown that ML methods can aid in making decisions regarding breast cancer prediction. In this paper, we applied and compared a number of ML Classification methods—including Naive Bayes, Logistic Regression, Support Vector Machine, K-Nearest Neighbor, Decision Tree, Random Forest Classifier, Extreme Gradient Boosting, and Ensemble Methods like Variance Inflation Factor, Recursive Feature Elimination, Principal Component Analysis, and Linear SVC—to a dataset of breast cancer cases.</vt:lpstr>
      <vt:lpstr>Introduction </vt:lpstr>
      <vt:lpstr>Breast Cancer: An Overview  Breast cancer (BC) is one of the most common cancers among women worldwide, representing the majority of new cancer cases and cancer-related deaths according to global statistics, making it a significant public health problem in today’s society. Some Risk Factors for Breast Cancer: The following are some of the known risk factors for breast cancer. However, most cases of breast cancer cannot be linked to a specific cause. Talk to your doctor about your specific risk. Age: The chance of getting breast cancer increases as women age. Nearly 80 percent of breast cancers are found in women over the age of 50. Personal history of breast cancer: A woman who has had breast cancer in one breast is at an increased risk of developing cancer in her other breast. Family history of breast cancer: A woman has a higher risk of breast cancer if her mother, sister or daughter had breast cancer, especially at a young age (before 40). Having other relatives with breast cancer may also raise the risk. Genetic factors: Women with certain genetic mutations, including changes to the BRCA1 and BRCA2 genes, are at higher risk of developing breast cancer during their lifetime. Other gene changes may raise breast cancer risk as well. </vt:lpstr>
      <vt:lpstr>Breast Cancer Statistics: Breast cancer is the second most common cancer among women in the United States (some kinds of skin cancer are the most common). Black women die from breast cancer at a higher rate than White women. In the United States in 2019—      264,121 new breast cancers were reported in females.      42,280 females died from breast cancer. Females had much higher rates of getting breast cancer than dying from breast cancer. </vt:lpstr>
      <vt:lpstr>Tumors are collections of aberrant tissue. In the case of breast cancer, tumours can be either benign (not cancerous) or malignant (cancerous).   Benign:  When a tumour is benign, medical professionals typically opt not to remove it. While these tumours seldom spread to healthy tissue, they sometimes continue to develop despite the fact that doing so causes discomfort. When this occurs, removal of the tumour relieves symptoms such as pain or other consequences.   Malignant:  Tumors that are malignant are cancerous, and they may be particularly dangerous if they infiltrate and harm the tissue around them. When a malignant tumour is suspected, a biopsy is performed to gauge the tumor's malignancy and decide treatment options.</vt:lpstr>
      <vt:lpstr>Software Requirement Specification:</vt:lpstr>
      <vt:lpstr>Coding and Implementation:</vt:lpstr>
      <vt:lpstr> Load libraries and Data Exploration </vt:lpstr>
      <vt:lpstr>                 Take a View of Biopsy Data</vt:lpstr>
      <vt:lpstr>Data source </vt:lpstr>
      <vt:lpstr>Load libraries </vt:lpstr>
      <vt:lpstr>Exploring and Preparing the Data</vt:lpstr>
      <vt:lpstr>Cleaning the Data</vt:lpstr>
      <vt:lpstr>Check missing or Null data points</vt:lpstr>
      <vt:lpstr>Check and identify rows that contain duplicate records </vt:lpstr>
      <vt:lpstr> Methodology </vt:lpstr>
      <vt:lpstr>Exploring data using pair plots:</vt:lpstr>
      <vt:lpstr>PowerPoint Presentation</vt:lpstr>
      <vt:lpstr>PowerPoint Presentation</vt:lpstr>
      <vt:lpstr>Data preprocessing:</vt:lpstr>
      <vt:lpstr>Data Manipulation </vt:lpstr>
      <vt:lpstr>PowerPoint Presentation</vt:lpstr>
      <vt:lpstr>Feature selecting/Extraction:</vt:lpstr>
      <vt:lpstr>PowerPoint Presentation</vt:lpstr>
      <vt:lpstr>PowerPoint Presentation</vt:lpstr>
      <vt:lpstr>Model performance plot( Accuracy, Precision, Recall,        F-score) </vt:lpstr>
      <vt:lpstr>Data modeling and Validation:</vt:lpstr>
      <vt:lpstr>Project Outcomes and Conclusions</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Tara Government College (A), Sangareddy  Department of Data Science  JIGNASA STUDENT STUDY PROJECT-2022-23  Title of the Project  Breast Cancer Analysis and Prediction using Machine Learning Algorithms        Submitted to  Commisionerate of Collegiate Education, Hyderabad, Telangana </dc:title>
  <dc:creator>Dattesh Dattu</dc:creator>
  <cp:lastModifiedBy>Dattesh Dattu</cp:lastModifiedBy>
  <cp:revision>3</cp:revision>
  <dcterms:created xsi:type="dcterms:W3CDTF">2023-04-19T10:06:08Z</dcterms:created>
  <dcterms:modified xsi:type="dcterms:W3CDTF">2024-08-18T08:11:21Z</dcterms:modified>
</cp:coreProperties>
</file>